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7" r:id="rId6"/>
    <p:sldId id="306" r:id="rId7"/>
    <p:sldId id="259" r:id="rId8"/>
    <p:sldId id="307" r:id="rId9"/>
    <p:sldId id="308" r:id="rId10"/>
    <p:sldId id="309" r:id="rId11"/>
    <p:sldId id="305" r:id="rId12"/>
    <p:sldId id="261" r:id="rId13"/>
    <p:sldId id="280" r:id="rId14"/>
    <p:sldId id="281" r:id="rId15"/>
    <p:sldId id="284" r:id="rId16"/>
    <p:sldId id="283" r:id="rId17"/>
    <p:sldId id="287" r:id="rId18"/>
    <p:sldId id="288" r:id="rId19"/>
    <p:sldId id="285" r:id="rId20"/>
    <p:sldId id="286" r:id="rId21"/>
    <p:sldId id="282" r:id="rId22"/>
    <p:sldId id="291" r:id="rId23"/>
    <p:sldId id="290" r:id="rId24"/>
    <p:sldId id="289" r:id="rId25"/>
    <p:sldId id="294" r:id="rId26"/>
    <p:sldId id="292" r:id="rId27"/>
    <p:sldId id="293" r:id="rId28"/>
    <p:sldId id="295" r:id="rId29"/>
    <p:sldId id="269" r:id="rId30"/>
    <p:sldId id="297" r:id="rId31"/>
    <p:sldId id="298" r:id="rId32"/>
    <p:sldId id="299" r:id="rId33"/>
    <p:sldId id="301" r:id="rId34"/>
    <p:sldId id="304" r:id="rId35"/>
    <p:sldId id="279" r:id="rId36"/>
  </p:sldIdLst>
  <p:sldSz cx="12801600" cy="9601200" type="A3"/>
  <p:notesSz cx="10058400" cy="7772400"/>
  <p:defaultTextStyle>
    <a:defPPr>
      <a:defRPr lang="en-U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56" d="100"/>
          <a:sy n="56" d="100"/>
        </p:scale>
        <p:origin x="1574" y="48"/>
      </p:cViewPr>
      <p:guideLst>
        <p:guide orient="horz" pos="3024"/>
        <p:guide pos="403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1"/>
          <p:cNvSpPr>
            <a:spLocks noGrp="1"/>
          </p:cNvSpPr>
          <p:nvPr>
            <p:ph type="sldImg"/>
          </p:nvPr>
        </p:nvSpPr>
        <p:spPr>
          <a:xfrm>
            <a:off x="3084513" y="590550"/>
            <a:ext cx="3884612" cy="2913063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06475" y="3690938"/>
            <a:ext cx="8045450" cy="3495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4364038" cy="387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DejaVu Sans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92775" y="0"/>
            <a:ext cx="4364038" cy="387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DejaVu Sans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7383463"/>
            <a:ext cx="4364038" cy="387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DejaVu Sans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5692775" y="7383463"/>
            <a:ext cx="4364038" cy="387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/>
          <a:p>
            <a:pPr lvl="0" algn="r" defTabSz="457200" eaLnBrk="1" hangingPunct="1">
              <a:buNone/>
              <a:tabLst>
                <a:tab pos="914400" algn="l"/>
                <a:tab pos="1828800" algn="l"/>
                <a:tab pos="27432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5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307975" indent="-117475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5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474980" indent="-9398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5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665480" indent="-9398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5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855980" indent="-9398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5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952500" algn="l" defTabSz="38100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143000" algn="l" defTabSz="38100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333500" algn="l" defTabSz="38100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524000" algn="l" defTabSz="38100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Rectangle 6"/>
          <p:cNvSpPr txBox="1">
            <a:spLocks noGrp="1"/>
          </p:cNvSpPr>
          <p:nvPr>
            <p:ph type="sldNum" sz="quarter"/>
          </p:nvPr>
        </p:nvSpPr>
        <p:spPr>
          <a:xfrm>
            <a:off x="5692775" y="7383463"/>
            <a:ext cx="4364038" cy="387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p>
            <a:pPr lvl="0" algn="r" defTabSz="457200" eaLnBrk="1" hangingPunct="1">
              <a:tabLst>
                <a:tab pos="914400" algn="l"/>
                <a:tab pos="1828800" algn="l"/>
                <a:tab pos="27432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7171" name="Rectangle 1"/>
          <p:cNvSpPr>
            <a:spLocks noTextEdit="1"/>
          </p:cNvSpPr>
          <p:nvPr>
            <p:ph type="sldImg"/>
          </p:nvPr>
        </p:nvSpPr>
        <p:spPr>
          <a:xfrm>
            <a:off x="690563" y="590550"/>
            <a:ext cx="8675687" cy="29146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2" name="Rectangle 2"/>
          <p:cNvSpPr/>
          <p:nvPr>
            <p:ph type="body" idx="1"/>
          </p:nvPr>
        </p:nvSpPr>
        <p:spPr>
          <a:xfrm>
            <a:off x="1006475" y="3690938"/>
            <a:ext cx="8047038" cy="3497262"/>
          </a:xfrm>
          <a:ln/>
        </p:spPr>
        <p:txBody>
          <a:bodyPr wrap="none" lIns="0" tIns="0" rIns="0" bIns="0" anchor="ctr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9698" name="Rectangle 6"/>
          <p:cNvSpPr txBox="1">
            <a:spLocks noGrp="1"/>
          </p:cNvSpPr>
          <p:nvPr>
            <p:ph type="sldNum" sz="quarter"/>
          </p:nvPr>
        </p:nvSpPr>
        <p:spPr>
          <a:xfrm>
            <a:off x="5692775" y="7383463"/>
            <a:ext cx="4364038" cy="387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p>
            <a:pPr lvl="0" algn="r" defTabSz="457200" eaLnBrk="1" hangingPunct="1">
              <a:tabLst>
                <a:tab pos="914400" algn="l"/>
                <a:tab pos="1828800" algn="l"/>
                <a:tab pos="27432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29699" name="Rectangle 1"/>
          <p:cNvSpPr>
            <a:spLocks noTextEdit="1"/>
          </p:cNvSpPr>
          <p:nvPr>
            <p:ph type="sldImg"/>
          </p:nvPr>
        </p:nvSpPr>
        <p:spPr>
          <a:xfrm>
            <a:off x="690563" y="590550"/>
            <a:ext cx="8675687" cy="29146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700" name="Rectangle 2"/>
          <p:cNvSpPr/>
          <p:nvPr>
            <p:ph type="body" idx="1"/>
          </p:nvPr>
        </p:nvSpPr>
        <p:spPr>
          <a:xfrm>
            <a:off x="1006475" y="3690938"/>
            <a:ext cx="8047038" cy="3497262"/>
          </a:xfrm>
          <a:ln/>
        </p:spPr>
        <p:txBody>
          <a:bodyPr wrap="none" lIns="0" tIns="0" rIns="0" bIns="0" anchor="ctr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1746" name="Rectangle 6"/>
          <p:cNvSpPr txBox="1">
            <a:spLocks noGrp="1"/>
          </p:cNvSpPr>
          <p:nvPr>
            <p:ph type="sldNum" sz="quarter"/>
          </p:nvPr>
        </p:nvSpPr>
        <p:spPr>
          <a:xfrm>
            <a:off x="5692775" y="7383463"/>
            <a:ext cx="4364038" cy="387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p>
            <a:pPr lvl="0" algn="r" defTabSz="457200" eaLnBrk="1" hangingPunct="1">
              <a:tabLst>
                <a:tab pos="914400" algn="l"/>
                <a:tab pos="1828800" algn="l"/>
                <a:tab pos="27432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1747" name="Rectangle 1"/>
          <p:cNvSpPr>
            <a:spLocks noTextEdit="1"/>
          </p:cNvSpPr>
          <p:nvPr>
            <p:ph type="sldImg"/>
          </p:nvPr>
        </p:nvSpPr>
        <p:spPr>
          <a:xfrm>
            <a:off x="690563" y="590550"/>
            <a:ext cx="8675687" cy="29146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8" name="Rectangle 2"/>
          <p:cNvSpPr/>
          <p:nvPr>
            <p:ph type="body" idx="1"/>
          </p:nvPr>
        </p:nvSpPr>
        <p:spPr>
          <a:xfrm>
            <a:off x="1006475" y="3690938"/>
            <a:ext cx="8047038" cy="3497262"/>
          </a:xfrm>
          <a:ln/>
        </p:spPr>
        <p:txBody>
          <a:bodyPr wrap="none" lIns="0" tIns="0" rIns="0" bIns="0" anchor="ctr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3794" name="Rectangle 6"/>
          <p:cNvSpPr txBox="1">
            <a:spLocks noGrp="1"/>
          </p:cNvSpPr>
          <p:nvPr>
            <p:ph type="sldNum" sz="quarter"/>
          </p:nvPr>
        </p:nvSpPr>
        <p:spPr>
          <a:xfrm>
            <a:off x="5692775" y="7383463"/>
            <a:ext cx="4364038" cy="387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p>
            <a:pPr lvl="0" algn="r" defTabSz="457200" eaLnBrk="1" hangingPunct="1">
              <a:tabLst>
                <a:tab pos="914400" algn="l"/>
                <a:tab pos="1828800" algn="l"/>
                <a:tab pos="27432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3795" name="Rectangle 1"/>
          <p:cNvSpPr>
            <a:spLocks noTextEdit="1"/>
          </p:cNvSpPr>
          <p:nvPr>
            <p:ph type="sldImg"/>
          </p:nvPr>
        </p:nvSpPr>
        <p:spPr>
          <a:xfrm>
            <a:off x="690563" y="590550"/>
            <a:ext cx="8675687" cy="29146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796" name="Rectangle 2"/>
          <p:cNvSpPr/>
          <p:nvPr>
            <p:ph type="body" idx="1"/>
          </p:nvPr>
        </p:nvSpPr>
        <p:spPr>
          <a:xfrm>
            <a:off x="1006475" y="3690938"/>
            <a:ext cx="8047038" cy="3497262"/>
          </a:xfrm>
          <a:ln/>
        </p:spPr>
        <p:txBody>
          <a:bodyPr wrap="none" lIns="0" tIns="0" rIns="0" bIns="0" anchor="ctr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5842" name="Rectangle 6"/>
          <p:cNvSpPr txBox="1">
            <a:spLocks noGrp="1"/>
          </p:cNvSpPr>
          <p:nvPr>
            <p:ph type="sldNum" sz="quarter"/>
          </p:nvPr>
        </p:nvSpPr>
        <p:spPr>
          <a:xfrm>
            <a:off x="5692775" y="7383463"/>
            <a:ext cx="4364038" cy="387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p>
            <a:pPr lvl="0" algn="r" defTabSz="457200" eaLnBrk="1" hangingPunct="1">
              <a:tabLst>
                <a:tab pos="914400" algn="l"/>
                <a:tab pos="1828800" algn="l"/>
                <a:tab pos="27432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5843" name="Rectangle 1"/>
          <p:cNvSpPr>
            <a:spLocks noTextEdit="1"/>
          </p:cNvSpPr>
          <p:nvPr>
            <p:ph type="sldImg"/>
          </p:nvPr>
        </p:nvSpPr>
        <p:spPr>
          <a:xfrm>
            <a:off x="690563" y="590550"/>
            <a:ext cx="8675687" cy="29146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5844" name="Rectangle 2"/>
          <p:cNvSpPr/>
          <p:nvPr>
            <p:ph type="body" idx="1"/>
          </p:nvPr>
        </p:nvSpPr>
        <p:spPr>
          <a:xfrm>
            <a:off x="1006475" y="3690938"/>
            <a:ext cx="8047038" cy="3497262"/>
          </a:xfrm>
          <a:ln/>
        </p:spPr>
        <p:txBody>
          <a:bodyPr wrap="none" lIns="0" tIns="0" rIns="0" bIns="0" anchor="ctr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7890" name="Rectangle 6"/>
          <p:cNvSpPr txBox="1">
            <a:spLocks noGrp="1"/>
          </p:cNvSpPr>
          <p:nvPr>
            <p:ph type="sldNum" sz="quarter"/>
          </p:nvPr>
        </p:nvSpPr>
        <p:spPr>
          <a:xfrm>
            <a:off x="5692775" y="7383463"/>
            <a:ext cx="4364038" cy="387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p>
            <a:pPr lvl="0" algn="r" defTabSz="457200" eaLnBrk="1" hangingPunct="1">
              <a:tabLst>
                <a:tab pos="914400" algn="l"/>
                <a:tab pos="1828800" algn="l"/>
                <a:tab pos="27432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7891" name="Rectangle 1"/>
          <p:cNvSpPr>
            <a:spLocks noTextEdit="1"/>
          </p:cNvSpPr>
          <p:nvPr>
            <p:ph type="sldImg"/>
          </p:nvPr>
        </p:nvSpPr>
        <p:spPr>
          <a:xfrm>
            <a:off x="690563" y="590550"/>
            <a:ext cx="8675687" cy="29146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7892" name="Rectangle 2"/>
          <p:cNvSpPr/>
          <p:nvPr>
            <p:ph type="body" idx="1"/>
          </p:nvPr>
        </p:nvSpPr>
        <p:spPr>
          <a:xfrm>
            <a:off x="1006475" y="3690938"/>
            <a:ext cx="8047038" cy="3497262"/>
          </a:xfrm>
          <a:ln/>
        </p:spPr>
        <p:txBody>
          <a:bodyPr wrap="none" lIns="0" tIns="0" rIns="0" bIns="0" anchor="ctr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9938" name="Rectangle 6"/>
          <p:cNvSpPr txBox="1">
            <a:spLocks noGrp="1"/>
          </p:cNvSpPr>
          <p:nvPr>
            <p:ph type="sldNum" sz="quarter"/>
          </p:nvPr>
        </p:nvSpPr>
        <p:spPr>
          <a:xfrm>
            <a:off x="5692775" y="7383463"/>
            <a:ext cx="4364038" cy="387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p>
            <a:pPr lvl="0" algn="r" defTabSz="457200" eaLnBrk="1" hangingPunct="1">
              <a:tabLst>
                <a:tab pos="914400" algn="l"/>
                <a:tab pos="1828800" algn="l"/>
                <a:tab pos="27432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9939" name="Rectangle 1"/>
          <p:cNvSpPr>
            <a:spLocks noTextEdit="1"/>
          </p:cNvSpPr>
          <p:nvPr>
            <p:ph type="sldImg"/>
          </p:nvPr>
        </p:nvSpPr>
        <p:spPr>
          <a:xfrm>
            <a:off x="690563" y="590550"/>
            <a:ext cx="8675687" cy="29146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9940" name="Rectangle 2"/>
          <p:cNvSpPr/>
          <p:nvPr>
            <p:ph type="body" idx="1"/>
          </p:nvPr>
        </p:nvSpPr>
        <p:spPr>
          <a:xfrm>
            <a:off x="1006475" y="3690938"/>
            <a:ext cx="8047038" cy="3497262"/>
          </a:xfrm>
          <a:ln/>
        </p:spPr>
        <p:txBody>
          <a:bodyPr wrap="none" lIns="0" tIns="0" rIns="0" bIns="0" anchor="ctr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1986" name="Rectangle 6"/>
          <p:cNvSpPr txBox="1">
            <a:spLocks noGrp="1"/>
          </p:cNvSpPr>
          <p:nvPr>
            <p:ph type="sldNum" sz="quarter"/>
          </p:nvPr>
        </p:nvSpPr>
        <p:spPr>
          <a:xfrm>
            <a:off x="5692775" y="7383463"/>
            <a:ext cx="4364038" cy="387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p>
            <a:pPr lvl="0" algn="r" defTabSz="457200" eaLnBrk="1" hangingPunct="1">
              <a:tabLst>
                <a:tab pos="914400" algn="l"/>
                <a:tab pos="1828800" algn="l"/>
                <a:tab pos="27432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41987" name="Rectangle 1"/>
          <p:cNvSpPr>
            <a:spLocks noTextEdit="1"/>
          </p:cNvSpPr>
          <p:nvPr>
            <p:ph type="sldImg"/>
          </p:nvPr>
        </p:nvSpPr>
        <p:spPr>
          <a:xfrm>
            <a:off x="690563" y="590550"/>
            <a:ext cx="8675687" cy="29146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988" name="Rectangle 2"/>
          <p:cNvSpPr/>
          <p:nvPr>
            <p:ph type="body" idx="1"/>
          </p:nvPr>
        </p:nvSpPr>
        <p:spPr>
          <a:xfrm>
            <a:off x="1006475" y="3690938"/>
            <a:ext cx="8047038" cy="3497262"/>
          </a:xfrm>
          <a:ln/>
        </p:spPr>
        <p:txBody>
          <a:bodyPr wrap="none" lIns="0" tIns="0" rIns="0" bIns="0" anchor="ctr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4034" name="Rectangle 6"/>
          <p:cNvSpPr txBox="1">
            <a:spLocks noGrp="1"/>
          </p:cNvSpPr>
          <p:nvPr>
            <p:ph type="sldNum" sz="quarter"/>
          </p:nvPr>
        </p:nvSpPr>
        <p:spPr>
          <a:xfrm>
            <a:off x="5692775" y="7383463"/>
            <a:ext cx="4364038" cy="387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p>
            <a:pPr lvl="0" algn="r" defTabSz="457200" eaLnBrk="1" hangingPunct="1">
              <a:tabLst>
                <a:tab pos="914400" algn="l"/>
                <a:tab pos="1828800" algn="l"/>
                <a:tab pos="27432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44035" name="Rectangle 1"/>
          <p:cNvSpPr>
            <a:spLocks noTextEdit="1"/>
          </p:cNvSpPr>
          <p:nvPr>
            <p:ph type="sldImg"/>
          </p:nvPr>
        </p:nvSpPr>
        <p:spPr>
          <a:xfrm>
            <a:off x="690563" y="590550"/>
            <a:ext cx="8675687" cy="29146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6" name="Rectangle 2"/>
          <p:cNvSpPr/>
          <p:nvPr>
            <p:ph type="body" idx="1"/>
          </p:nvPr>
        </p:nvSpPr>
        <p:spPr>
          <a:xfrm>
            <a:off x="1006475" y="3690938"/>
            <a:ext cx="8047038" cy="3497262"/>
          </a:xfrm>
          <a:ln/>
        </p:spPr>
        <p:txBody>
          <a:bodyPr wrap="none" lIns="0" tIns="0" rIns="0" bIns="0" anchor="ctr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6082" name="Rectangle 6"/>
          <p:cNvSpPr txBox="1">
            <a:spLocks noGrp="1"/>
          </p:cNvSpPr>
          <p:nvPr>
            <p:ph type="sldNum" sz="quarter"/>
          </p:nvPr>
        </p:nvSpPr>
        <p:spPr>
          <a:xfrm>
            <a:off x="5692775" y="7383463"/>
            <a:ext cx="4364038" cy="387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p>
            <a:pPr lvl="0" algn="r" defTabSz="457200" eaLnBrk="1" hangingPunct="1">
              <a:tabLst>
                <a:tab pos="914400" algn="l"/>
                <a:tab pos="1828800" algn="l"/>
                <a:tab pos="27432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46083" name="Rectangle 1"/>
          <p:cNvSpPr>
            <a:spLocks noTextEdit="1"/>
          </p:cNvSpPr>
          <p:nvPr>
            <p:ph type="sldImg"/>
          </p:nvPr>
        </p:nvSpPr>
        <p:spPr>
          <a:xfrm>
            <a:off x="690563" y="590550"/>
            <a:ext cx="8675687" cy="29146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6084" name="Rectangle 2"/>
          <p:cNvSpPr/>
          <p:nvPr>
            <p:ph type="body" idx="1"/>
          </p:nvPr>
        </p:nvSpPr>
        <p:spPr>
          <a:xfrm>
            <a:off x="1006475" y="3690938"/>
            <a:ext cx="8047038" cy="3497262"/>
          </a:xfrm>
          <a:ln/>
        </p:spPr>
        <p:txBody>
          <a:bodyPr wrap="none" lIns="0" tIns="0" rIns="0" bIns="0" anchor="ctr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8130" name="Rectangle 6"/>
          <p:cNvSpPr txBox="1">
            <a:spLocks noGrp="1"/>
          </p:cNvSpPr>
          <p:nvPr>
            <p:ph type="sldNum" sz="quarter"/>
          </p:nvPr>
        </p:nvSpPr>
        <p:spPr>
          <a:xfrm>
            <a:off x="5692775" y="7383463"/>
            <a:ext cx="4364038" cy="387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p>
            <a:pPr lvl="0" algn="r" defTabSz="457200" eaLnBrk="1" hangingPunct="1">
              <a:tabLst>
                <a:tab pos="914400" algn="l"/>
                <a:tab pos="1828800" algn="l"/>
                <a:tab pos="27432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48131" name="Rectangle 1"/>
          <p:cNvSpPr>
            <a:spLocks noTextEdit="1"/>
          </p:cNvSpPr>
          <p:nvPr>
            <p:ph type="sldImg"/>
          </p:nvPr>
        </p:nvSpPr>
        <p:spPr>
          <a:xfrm>
            <a:off x="690563" y="590550"/>
            <a:ext cx="8675687" cy="29146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8132" name="Rectangle 2"/>
          <p:cNvSpPr/>
          <p:nvPr>
            <p:ph type="body" idx="1"/>
          </p:nvPr>
        </p:nvSpPr>
        <p:spPr>
          <a:xfrm>
            <a:off x="1006475" y="3690938"/>
            <a:ext cx="8047038" cy="3497262"/>
          </a:xfrm>
          <a:ln/>
        </p:spPr>
        <p:txBody>
          <a:bodyPr wrap="none" lIns="0" tIns="0" rIns="0" bIns="0" anchor="ctr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Rectangle 6"/>
          <p:cNvSpPr txBox="1">
            <a:spLocks noGrp="1"/>
          </p:cNvSpPr>
          <p:nvPr>
            <p:ph type="sldNum" sz="quarter"/>
          </p:nvPr>
        </p:nvSpPr>
        <p:spPr>
          <a:xfrm>
            <a:off x="5692775" y="7383463"/>
            <a:ext cx="4364038" cy="387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p>
            <a:pPr lvl="0" algn="r" defTabSz="457200" eaLnBrk="1" hangingPunct="1">
              <a:tabLst>
                <a:tab pos="914400" algn="l"/>
                <a:tab pos="1828800" algn="l"/>
                <a:tab pos="27432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9219" name="Rectangle 1"/>
          <p:cNvSpPr>
            <a:spLocks noTextEdit="1"/>
          </p:cNvSpPr>
          <p:nvPr>
            <p:ph type="sldImg"/>
          </p:nvPr>
        </p:nvSpPr>
        <p:spPr>
          <a:xfrm>
            <a:off x="690563" y="590550"/>
            <a:ext cx="8675687" cy="29146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20" name="Rectangle 2"/>
          <p:cNvSpPr/>
          <p:nvPr>
            <p:ph type="body" idx="1"/>
          </p:nvPr>
        </p:nvSpPr>
        <p:spPr>
          <a:xfrm>
            <a:off x="1006475" y="3690938"/>
            <a:ext cx="8047038" cy="3497262"/>
          </a:xfrm>
          <a:ln/>
        </p:spPr>
        <p:txBody>
          <a:bodyPr wrap="none" lIns="0" tIns="0" rIns="0" bIns="0" anchor="ctr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0178" name="Rectangle 6"/>
          <p:cNvSpPr txBox="1">
            <a:spLocks noGrp="1"/>
          </p:cNvSpPr>
          <p:nvPr>
            <p:ph type="sldNum" sz="quarter"/>
          </p:nvPr>
        </p:nvSpPr>
        <p:spPr>
          <a:xfrm>
            <a:off x="5692775" y="7383463"/>
            <a:ext cx="4364038" cy="387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p>
            <a:pPr lvl="0" algn="r" defTabSz="457200" eaLnBrk="1" hangingPunct="1">
              <a:tabLst>
                <a:tab pos="914400" algn="l"/>
                <a:tab pos="1828800" algn="l"/>
                <a:tab pos="27432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50179" name="Rectangle 1"/>
          <p:cNvSpPr>
            <a:spLocks noTextEdit="1"/>
          </p:cNvSpPr>
          <p:nvPr>
            <p:ph type="sldImg"/>
          </p:nvPr>
        </p:nvSpPr>
        <p:spPr>
          <a:xfrm>
            <a:off x="690563" y="590550"/>
            <a:ext cx="8675687" cy="29146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0180" name="Rectangle 2"/>
          <p:cNvSpPr/>
          <p:nvPr>
            <p:ph type="body" idx="1"/>
          </p:nvPr>
        </p:nvSpPr>
        <p:spPr>
          <a:xfrm>
            <a:off x="1006475" y="3690938"/>
            <a:ext cx="8047038" cy="3497262"/>
          </a:xfrm>
          <a:ln/>
        </p:spPr>
        <p:txBody>
          <a:bodyPr wrap="none" lIns="0" tIns="0" rIns="0" bIns="0" anchor="ctr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2226" name="Rectangle 6"/>
          <p:cNvSpPr txBox="1">
            <a:spLocks noGrp="1"/>
          </p:cNvSpPr>
          <p:nvPr>
            <p:ph type="sldNum" sz="quarter"/>
          </p:nvPr>
        </p:nvSpPr>
        <p:spPr>
          <a:xfrm>
            <a:off x="5692775" y="7383463"/>
            <a:ext cx="4364038" cy="387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p>
            <a:pPr lvl="0" algn="r" defTabSz="457200" eaLnBrk="1" hangingPunct="1">
              <a:tabLst>
                <a:tab pos="914400" algn="l"/>
                <a:tab pos="1828800" algn="l"/>
                <a:tab pos="27432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52227" name="Rectangle 1"/>
          <p:cNvSpPr>
            <a:spLocks noTextEdit="1"/>
          </p:cNvSpPr>
          <p:nvPr>
            <p:ph type="sldImg"/>
          </p:nvPr>
        </p:nvSpPr>
        <p:spPr>
          <a:xfrm>
            <a:off x="690563" y="590550"/>
            <a:ext cx="8675687" cy="29146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2228" name="Rectangle 2"/>
          <p:cNvSpPr/>
          <p:nvPr>
            <p:ph type="body" idx="1"/>
          </p:nvPr>
        </p:nvSpPr>
        <p:spPr>
          <a:xfrm>
            <a:off x="1006475" y="3690938"/>
            <a:ext cx="8047038" cy="3497262"/>
          </a:xfrm>
          <a:ln/>
        </p:spPr>
        <p:txBody>
          <a:bodyPr wrap="none" lIns="0" tIns="0" rIns="0" bIns="0" anchor="ctr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4274" name="Rectangle 6"/>
          <p:cNvSpPr txBox="1">
            <a:spLocks noGrp="1"/>
          </p:cNvSpPr>
          <p:nvPr>
            <p:ph type="sldNum" sz="quarter"/>
          </p:nvPr>
        </p:nvSpPr>
        <p:spPr>
          <a:xfrm>
            <a:off x="5692775" y="7383463"/>
            <a:ext cx="4364038" cy="387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p>
            <a:pPr lvl="0" algn="r" defTabSz="457200" eaLnBrk="1" hangingPunct="1">
              <a:tabLst>
                <a:tab pos="914400" algn="l"/>
                <a:tab pos="1828800" algn="l"/>
                <a:tab pos="27432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54275" name="Rectangle 1"/>
          <p:cNvSpPr>
            <a:spLocks noTextEdit="1"/>
          </p:cNvSpPr>
          <p:nvPr>
            <p:ph type="sldImg"/>
          </p:nvPr>
        </p:nvSpPr>
        <p:spPr>
          <a:xfrm>
            <a:off x="690563" y="590550"/>
            <a:ext cx="8675687" cy="29146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4276" name="Rectangle 2"/>
          <p:cNvSpPr/>
          <p:nvPr>
            <p:ph type="body" idx="1"/>
          </p:nvPr>
        </p:nvSpPr>
        <p:spPr>
          <a:xfrm>
            <a:off x="1006475" y="3690938"/>
            <a:ext cx="8047038" cy="3497262"/>
          </a:xfrm>
          <a:ln/>
        </p:spPr>
        <p:txBody>
          <a:bodyPr wrap="none" lIns="0" tIns="0" rIns="0" bIns="0" anchor="ctr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6322" name="Rectangle 6"/>
          <p:cNvSpPr txBox="1">
            <a:spLocks noGrp="1"/>
          </p:cNvSpPr>
          <p:nvPr>
            <p:ph type="sldNum" sz="quarter"/>
          </p:nvPr>
        </p:nvSpPr>
        <p:spPr>
          <a:xfrm>
            <a:off x="5692775" y="7383463"/>
            <a:ext cx="4364038" cy="387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p>
            <a:pPr lvl="0" algn="r" defTabSz="457200" eaLnBrk="1" hangingPunct="1">
              <a:tabLst>
                <a:tab pos="914400" algn="l"/>
                <a:tab pos="1828800" algn="l"/>
                <a:tab pos="27432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56323" name="Rectangle 1"/>
          <p:cNvSpPr>
            <a:spLocks noTextEdit="1"/>
          </p:cNvSpPr>
          <p:nvPr>
            <p:ph type="sldImg"/>
          </p:nvPr>
        </p:nvSpPr>
        <p:spPr>
          <a:xfrm>
            <a:off x="690563" y="590550"/>
            <a:ext cx="8675687" cy="29146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6324" name="Rectangle 2"/>
          <p:cNvSpPr/>
          <p:nvPr>
            <p:ph type="body" idx="1"/>
          </p:nvPr>
        </p:nvSpPr>
        <p:spPr>
          <a:xfrm>
            <a:off x="1006475" y="3690938"/>
            <a:ext cx="8047038" cy="3497262"/>
          </a:xfrm>
          <a:ln/>
        </p:spPr>
        <p:txBody>
          <a:bodyPr wrap="none" lIns="0" tIns="0" rIns="0" bIns="0" anchor="ctr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8370" name="Rectangle 6"/>
          <p:cNvSpPr txBox="1">
            <a:spLocks noGrp="1"/>
          </p:cNvSpPr>
          <p:nvPr>
            <p:ph type="sldNum" sz="quarter"/>
          </p:nvPr>
        </p:nvSpPr>
        <p:spPr>
          <a:xfrm>
            <a:off x="5692775" y="7383463"/>
            <a:ext cx="4364038" cy="387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p>
            <a:pPr lvl="0" algn="r" defTabSz="457200" eaLnBrk="1" hangingPunct="1">
              <a:tabLst>
                <a:tab pos="914400" algn="l"/>
                <a:tab pos="1828800" algn="l"/>
                <a:tab pos="27432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58371" name="Rectangle 1"/>
          <p:cNvSpPr>
            <a:spLocks noTextEdit="1"/>
          </p:cNvSpPr>
          <p:nvPr>
            <p:ph type="sldImg"/>
          </p:nvPr>
        </p:nvSpPr>
        <p:spPr>
          <a:xfrm>
            <a:off x="690563" y="590550"/>
            <a:ext cx="8675687" cy="29146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8372" name="Rectangle 2"/>
          <p:cNvSpPr/>
          <p:nvPr>
            <p:ph type="body" idx="1"/>
          </p:nvPr>
        </p:nvSpPr>
        <p:spPr>
          <a:xfrm>
            <a:off x="1006475" y="3690938"/>
            <a:ext cx="8047038" cy="3497262"/>
          </a:xfrm>
          <a:ln/>
        </p:spPr>
        <p:txBody>
          <a:bodyPr wrap="none" lIns="0" tIns="0" rIns="0" bIns="0" anchor="ctr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0418" name="Rectangle 6"/>
          <p:cNvSpPr txBox="1">
            <a:spLocks noGrp="1"/>
          </p:cNvSpPr>
          <p:nvPr>
            <p:ph type="sldNum" sz="quarter"/>
          </p:nvPr>
        </p:nvSpPr>
        <p:spPr>
          <a:xfrm>
            <a:off x="5692775" y="7383463"/>
            <a:ext cx="4364038" cy="387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p>
            <a:pPr lvl="0" algn="r" defTabSz="457200" eaLnBrk="1" hangingPunct="1">
              <a:tabLst>
                <a:tab pos="914400" algn="l"/>
                <a:tab pos="1828800" algn="l"/>
                <a:tab pos="27432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60419" name="Rectangle 1"/>
          <p:cNvSpPr>
            <a:spLocks noTextEdit="1"/>
          </p:cNvSpPr>
          <p:nvPr>
            <p:ph type="sldImg"/>
          </p:nvPr>
        </p:nvSpPr>
        <p:spPr>
          <a:xfrm>
            <a:off x="690563" y="590550"/>
            <a:ext cx="8675687" cy="29146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0420" name="Rectangle 2"/>
          <p:cNvSpPr/>
          <p:nvPr>
            <p:ph type="body" idx="1"/>
          </p:nvPr>
        </p:nvSpPr>
        <p:spPr>
          <a:xfrm>
            <a:off x="1006475" y="3690938"/>
            <a:ext cx="8047038" cy="3497262"/>
          </a:xfrm>
          <a:ln/>
        </p:spPr>
        <p:txBody>
          <a:bodyPr wrap="none" lIns="0" tIns="0" rIns="0" bIns="0" anchor="ctr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2466" name="Rectangle 6"/>
          <p:cNvSpPr txBox="1">
            <a:spLocks noGrp="1"/>
          </p:cNvSpPr>
          <p:nvPr>
            <p:ph type="sldNum" sz="quarter"/>
          </p:nvPr>
        </p:nvSpPr>
        <p:spPr>
          <a:xfrm>
            <a:off x="5692775" y="7383463"/>
            <a:ext cx="4364038" cy="387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p>
            <a:pPr lvl="0" algn="r" defTabSz="457200" eaLnBrk="1" hangingPunct="1">
              <a:tabLst>
                <a:tab pos="914400" algn="l"/>
                <a:tab pos="1828800" algn="l"/>
                <a:tab pos="27432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62467" name="Rectangle 1"/>
          <p:cNvSpPr>
            <a:spLocks noTextEdit="1"/>
          </p:cNvSpPr>
          <p:nvPr>
            <p:ph type="sldImg"/>
          </p:nvPr>
        </p:nvSpPr>
        <p:spPr>
          <a:xfrm>
            <a:off x="690563" y="590550"/>
            <a:ext cx="8675687" cy="29146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2468" name="Rectangle 2"/>
          <p:cNvSpPr/>
          <p:nvPr>
            <p:ph type="body" idx="1"/>
          </p:nvPr>
        </p:nvSpPr>
        <p:spPr>
          <a:xfrm>
            <a:off x="1006475" y="3690938"/>
            <a:ext cx="8047038" cy="3497262"/>
          </a:xfrm>
          <a:ln/>
        </p:spPr>
        <p:txBody>
          <a:bodyPr wrap="none" lIns="0" tIns="0" rIns="0" bIns="0" anchor="ctr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4514" name="Rectangle 6"/>
          <p:cNvSpPr txBox="1">
            <a:spLocks noGrp="1"/>
          </p:cNvSpPr>
          <p:nvPr>
            <p:ph type="sldNum" sz="quarter"/>
          </p:nvPr>
        </p:nvSpPr>
        <p:spPr>
          <a:xfrm>
            <a:off x="5692775" y="7383463"/>
            <a:ext cx="4364038" cy="387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p>
            <a:pPr lvl="0" algn="r" defTabSz="457200" eaLnBrk="1" hangingPunct="1">
              <a:tabLst>
                <a:tab pos="914400" algn="l"/>
                <a:tab pos="1828800" algn="l"/>
                <a:tab pos="27432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64515" name="Rectangle 1"/>
          <p:cNvSpPr>
            <a:spLocks noTextEdit="1"/>
          </p:cNvSpPr>
          <p:nvPr>
            <p:ph type="sldImg"/>
          </p:nvPr>
        </p:nvSpPr>
        <p:spPr>
          <a:xfrm>
            <a:off x="690563" y="590550"/>
            <a:ext cx="8675687" cy="29146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4516" name="Rectangle 2"/>
          <p:cNvSpPr/>
          <p:nvPr>
            <p:ph type="body" idx="1"/>
          </p:nvPr>
        </p:nvSpPr>
        <p:spPr>
          <a:xfrm>
            <a:off x="1006475" y="3690938"/>
            <a:ext cx="8047038" cy="3497262"/>
          </a:xfrm>
          <a:ln/>
        </p:spPr>
        <p:txBody>
          <a:bodyPr wrap="none" lIns="0" tIns="0" rIns="0" bIns="0" anchor="ctr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6562" name="Rectangle 6"/>
          <p:cNvSpPr txBox="1">
            <a:spLocks noGrp="1"/>
          </p:cNvSpPr>
          <p:nvPr>
            <p:ph type="sldNum" sz="quarter"/>
          </p:nvPr>
        </p:nvSpPr>
        <p:spPr>
          <a:xfrm>
            <a:off x="5692775" y="7383463"/>
            <a:ext cx="4364038" cy="387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p>
            <a:pPr lvl="0" algn="r" defTabSz="457200" eaLnBrk="1" hangingPunct="1">
              <a:tabLst>
                <a:tab pos="914400" algn="l"/>
                <a:tab pos="1828800" algn="l"/>
                <a:tab pos="27432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66563" name="Rectangle 1"/>
          <p:cNvSpPr>
            <a:spLocks noTextEdit="1"/>
          </p:cNvSpPr>
          <p:nvPr>
            <p:ph type="sldImg"/>
          </p:nvPr>
        </p:nvSpPr>
        <p:spPr>
          <a:xfrm>
            <a:off x="690563" y="590550"/>
            <a:ext cx="8675687" cy="29146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6564" name="Rectangle 2"/>
          <p:cNvSpPr/>
          <p:nvPr>
            <p:ph type="body" idx="1"/>
          </p:nvPr>
        </p:nvSpPr>
        <p:spPr>
          <a:xfrm>
            <a:off x="1006475" y="3690938"/>
            <a:ext cx="8047038" cy="3497262"/>
          </a:xfrm>
          <a:ln/>
        </p:spPr>
        <p:txBody>
          <a:bodyPr wrap="none" lIns="0" tIns="0" rIns="0" bIns="0" anchor="ctr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8610" name="Rectangle 6"/>
          <p:cNvSpPr txBox="1">
            <a:spLocks noGrp="1"/>
          </p:cNvSpPr>
          <p:nvPr>
            <p:ph type="sldNum" sz="quarter"/>
          </p:nvPr>
        </p:nvSpPr>
        <p:spPr>
          <a:xfrm>
            <a:off x="5692775" y="7383463"/>
            <a:ext cx="4364038" cy="387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p>
            <a:pPr lvl="0" algn="r" defTabSz="457200" eaLnBrk="1" hangingPunct="1">
              <a:tabLst>
                <a:tab pos="914400" algn="l"/>
                <a:tab pos="1828800" algn="l"/>
                <a:tab pos="27432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6861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84513" y="590550"/>
            <a:ext cx="3887787" cy="29146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2" name="Rectangle 2"/>
          <p:cNvSpPr>
            <a:spLocks noGrp="1"/>
          </p:cNvSpPr>
          <p:nvPr>
            <p:ph type="body" idx="1"/>
          </p:nvPr>
        </p:nvSpPr>
        <p:spPr>
          <a:xfrm>
            <a:off x="1006475" y="3690938"/>
            <a:ext cx="8047038" cy="3497262"/>
          </a:xfrm>
          <a:ln/>
        </p:spPr>
        <p:txBody>
          <a:bodyPr wrap="none" lIns="0" tIns="0" rIns="0" bIns="0" anchor="ctr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6" name="Rectangle 6"/>
          <p:cNvSpPr txBox="1">
            <a:spLocks noGrp="1"/>
          </p:cNvSpPr>
          <p:nvPr>
            <p:ph type="sldNum" sz="quarter"/>
          </p:nvPr>
        </p:nvSpPr>
        <p:spPr>
          <a:xfrm>
            <a:off x="5692775" y="7383463"/>
            <a:ext cx="4364038" cy="387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p>
            <a:pPr lvl="0" algn="r" defTabSz="457200" eaLnBrk="1" hangingPunct="1">
              <a:tabLst>
                <a:tab pos="914400" algn="l"/>
                <a:tab pos="1828800" algn="l"/>
                <a:tab pos="27432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1267" name="Rectangle 1"/>
          <p:cNvSpPr>
            <a:spLocks noTextEdit="1"/>
          </p:cNvSpPr>
          <p:nvPr>
            <p:ph type="sldImg"/>
          </p:nvPr>
        </p:nvSpPr>
        <p:spPr>
          <a:xfrm>
            <a:off x="690563" y="590550"/>
            <a:ext cx="8675687" cy="29146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8" name="Rectangle 2"/>
          <p:cNvSpPr/>
          <p:nvPr>
            <p:ph type="body" idx="1"/>
          </p:nvPr>
        </p:nvSpPr>
        <p:spPr>
          <a:xfrm>
            <a:off x="1006475" y="3690938"/>
            <a:ext cx="8047038" cy="3497262"/>
          </a:xfrm>
          <a:ln/>
        </p:spPr>
        <p:txBody>
          <a:bodyPr wrap="none" lIns="0" tIns="0" rIns="0" bIns="0" anchor="ctr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8" name="Rectangle 6"/>
          <p:cNvSpPr txBox="1">
            <a:spLocks noGrp="1"/>
          </p:cNvSpPr>
          <p:nvPr>
            <p:ph type="sldNum" sz="quarter"/>
          </p:nvPr>
        </p:nvSpPr>
        <p:spPr>
          <a:xfrm>
            <a:off x="5692775" y="7383463"/>
            <a:ext cx="4364038" cy="387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p>
            <a:pPr lvl="0" algn="r" defTabSz="457200" eaLnBrk="1" hangingPunct="1">
              <a:tabLst>
                <a:tab pos="914400" algn="l"/>
                <a:tab pos="1828800" algn="l"/>
                <a:tab pos="27432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4339" name="Rectangle 1"/>
          <p:cNvSpPr>
            <a:spLocks noTextEdit="1"/>
          </p:cNvSpPr>
          <p:nvPr>
            <p:ph type="sldImg"/>
          </p:nvPr>
        </p:nvSpPr>
        <p:spPr>
          <a:xfrm>
            <a:off x="690563" y="590550"/>
            <a:ext cx="8675687" cy="29146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40" name="Rectangle 2"/>
          <p:cNvSpPr/>
          <p:nvPr>
            <p:ph type="body" idx="1"/>
          </p:nvPr>
        </p:nvSpPr>
        <p:spPr>
          <a:xfrm>
            <a:off x="1006475" y="3690938"/>
            <a:ext cx="8047038" cy="3497262"/>
          </a:xfrm>
          <a:ln/>
        </p:spPr>
        <p:txBody>
          <a:bodyPr wrap="none" lIns="0" tIns="0" rIns="0" bIns="0" anchor="ctr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Rectangle 6"/>
          <p:cNvSpPr txBox="1">
            <a:spLocks noGrp="1"/>
          </p:cNvSpPr>
          <p:nvPr>
            <p:ph type="sldNum" sz="quarter"/>
          </p:nvPr>
        </p:nvSpPr>
        <p:spPr>
          <a:xfrm>
            <a:off x="5692775" y="7383463"/>
            <a:ext cx="4364038" cy="387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p>
            <a:pPr lvl="0" algn="r" defTabSz="457200" eaLnBrk="1" hangingPunct="1">
              <a:tabLst>
                <a:tab pos="914400" algn="l"/>
                <a:tab pos="1828800" algn="l"/>
                <a:tab pos="27432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9459" name="Rectangle 1"/>
          <p:cNvSpPr>
            <a:spLocks noTextEdit="1"/>
          </p:cNvSpPr>
          <p:nvPr>
            <p:ph type="sldImg"/>
          </p:nvPr>
        </p:nvSpPr>
        <p:spPr>
          <a:xfrm>
            <a:off x="690563" y="590550"/>
            <a:ext cx="8675687" cy="29146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60" name="Rectangle 2"/>
          <p:cNvSpPr/>
          <p:nvPr>
            <p:ph type="body" idx="1"/>
          </p:nvPr>
        </p:nvSpPr>
        <p:spPr>
          <a:xfrm>
            <a:off x="1006475" y="3690938"/>
            <a:ext cx="8047038" cy="3497262"/>
          </a:xfrm>
          <a:ln/>
        </p:spPr>
        <p:txBody>
          <a:bodyPr wrap="none" lIns="0" tIns="0" rIns="0" bIns="0" anchor="ctr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1506" name="Rectangle 6"/>
          <p:cNvSpPr txBox="1">
            <a:spLocks noGrp="1"/>
          </p:cNvSpPr>
          <p:nvPr>
            <p:ph type="sldNum" sz="quarter"/>
          </p:nvPr>
        </p:nvSpPr>
        <p:spPr>
          <a:xfrm>
            <a:off x="5692775" y="7383463"/>
            <a:ext cx="4364038" cy="387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p>
            <a:pPr lvl="0" algn="r" defTabSz="457200" eaLnBrk="1" hangingPunct="1">
              <a:tabLst>
                <a:tab pos="914400" algn="l"/>
                <a:tab pos="1828800" algn="l"/>
                <a:tab pos="27432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21507" name="Rectangle 1"/>
          <p:cNvSpPr>
            <a:spLocks noTextEdit="1"/>
          </p:cNvSpPr>
          <p:nvPr>
            <p:ph type="sldImg"/>
          </p:nvPr>
        </p:nvSpPr>
        <p:spPr>
          <a:xfrm>
            <a:off x="690563" y="590550"/>
            <a:ext cx="8675687" cy="29146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8" name="Rectangle 2"/>
          <p:cNvSpPr/>
          <p:nvPr>
            <p:ph type="body" idx="1"/>
          </p:nvPr>
        </p:nvSpPr>
        <p:spPr>
          <a:xfrm>
            <a:off x="1006475" y="3690938"/>
            <a:ext cx="8047038" cy="3497262"/>
          </a:xfrm>
          <a:ln/>
        </p:spPr>
        <p:txBody>
          <a:bodyPr wrap="none" lIns="0" tIns="0" rIns="0" bIns="0" anchor="ctr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4" name="Rectangle 6"/>
          <p:cNvSpPr txBox="1">
            <a:spLocks noGrp="1"/>
          </p:cNvSpPr>
          <p:nvPr>
            <p:ph type="sldNum" sz="quarter"/>
          </p:nvPr>
        </p:nvSpPr>
        <p:spPr>
          <a:xfrm>
            <a:off x="5692775" y="7383463"/>
            <a:ext cx="4364038" cy="387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p>
            <a:pPr lvl="0" algn="r" defTabSz="457200" eaLnBrk="1" hangingPunct="1">
              <a:tabLst>
                <a:tab pos="914400" algn="l"/>
                <a:tab pos="1828800" algn="l"/>
                <a:tab pos="27432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23555" name="Rectangle 1"/>
          <p:cNvSpPr>
            <a:spLocks noTextEdit="1"/>
          </p:cNvSpPr>
          <p:nvPr>
            <p:ph type="sldImg"/>
          </p:nvPr>
        </p:nvSpPr>
        <p:spPr>
          <a:xfrm>
            <a:off x="690563" y="590550"/>
            <a:ext cx="8675687" cy="29146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6" name="Rectangle 2"/>
          <p:cNvSpPr/>
          <p:nvPr>
            <p:ph type="body" idx="1"/>
          </p:nvPr>
        </p:nvSpPr>
        <p:spPr>
          <a:xfrm>
            <a:off x="1006475" y="3690938"/>
            <a:ext cx="8047038" cy="3497262"/>
          </a:xfrm>
          <a:ln/>
        </p:spPr>
        <p:txBody>
          <a:bodyPr wrap="none" lIns="0" tIns="0" rIns="0" bIns="0" anchor="ctr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5602" name="Rectangle 6"/>
          <p:cNvSpPr txBox="1">
            <a:spLocks noGrp="1"/>
          </p:cNvSpPr>
          <p:nvPr>
            <p:ph type="sldNum" sz="quarter"/>
          </p:nvPr>
        </p:nvSpPr>
        <p:spPr>
          <a:xfrm>
            <a:off x="5692775" y="7383463"/>
            <a:ext cx="4364038" cy="387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p>
            <a:pPr lvl="0" algn="r" defTabSz="457200" eaLnBrk="1" hangingPunct="1">
              <a:tabLst>
                <a:tab pos="914400" algn="l"/>
                <a:tab pos="1828800" algn="l"/>
                <a:tab pos="27432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25603" name="Rectangle 1"/>
          <p:cNvSpPr>
            <a:spLocks noTextEdit="1"/>
          </p:cNvSpPr>
          <p:nvPr>
            <p:ph type="sldImg"/>
          </p:nvPr>
        </p:nvSpPr>
        <p:spPr>
          <a:xfrm>
            <a:off x="690563" y="590550"/>
            <a:ext cx="8675687" cy="29146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5604" name="Rectangle 2"/>
          <p:cNvSpPr/>
          <p:nvPr>
            <p:ph type="body" idx="1"/>
          </p:nvPr>
        </p:nvSpPr>
        <p:spPr>
          <a:xfrm>
            <a:off x="1006475" y="3690938"/>
            <a:ext cx="8047038" cy="3497262"/>
          </a:xfrm>
          <a:ln/>
        </p:spPr>
        <p:txBody>
          <a:bodyPr wrap="none" lIns="0" tIns="0" rIns="0" bIns="0" anchor="ctr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7650" name="Rectangle 6"/>
          <p:cNvSpPr txBox="1">
            <a:spLocks noGrp="1"/>
          </p:cNvSpPr>
          <p:nvPr>
            <p:ph type="sldNum" sz="quarter"/>
          </p:nvPr>
        </p:nvSpPr>
        <p:spPr>
          <a:xfrm>
            <a:off x="5692775" y="7383463"/>
            <a:ext cx="4364038" cy="387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p>
            <a:pPr lvl="0" algn="r" defTabSz="457200" eaLnBrk="1" hangingPunct="1">
              <a:tabLst>
                <a:tab pos="914400" algn="l"/>
                <a:tab pos="1828800" algn="l"/>
                <a:tab pos="27432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27651" name="Rectangle 1"/>
          <p:cNvSpPr>
            <a:spLocks noTextEdit="1"/>
          </p:cNvSpPr>
          <p:nvPr>
            <p:ph type="sldImg"/>
          </p:nvPr>
        </p:nvSpPr>
        <p:spPr>
          <a:xfrm>
            <a:off x="690563" y="590550"/>
            <a:ext cx="8675687" cy="29146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2" name="Rectangle 2"/>
          <p:cNvSpPr/>
          <p:nvPr>
            <p:ph type="body" idx="1"/>
          </p:nvPr>
        </p:nvSpPr>
        <p:spPr>
          <a:xfrm>
            <a:off x="1006475" y="3690938"/>
            <a:ext cx="8047038" cy="3497262"/>
          </a:xfrm>
          <a:ln/>
        </p:spPr>
        <p:txBody>
          <a:bodyPr wrap="none" lIns="0" tIns="0" rIns="0" bIns="0" anchor="ctr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7"/>
          <p:cNvGrpSpPr/>
          <p:nvPr/>
        </p:nvGrpSpPr>
        <p:grpSpPr>
          <a:xfrm>
            <a:off x="-11112" y="-11112"/>
            <a:ext cx="12836525" cy="9623425"/>
            <a:chOff x="-8466" y="-8468"/>
            <a:chExt cx="9169804" cy="6874935"/>
          </a:xfrm>
        </p:grpSpPr>
        <p:cxnSp>
          <p:nvCxnSpPr>
            <p:cNvPr id="4" name="Straight Connector 2"/>
            <p:cNvCxnSpPr/>
            <p:nvPr/>
          </p:nvCxnSpPr>
          <p:spPr>
            <a:xfrm flipV="1">
              <a:off x="5130979" y="4175239"/>
              <a:ext cx="4022420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042961" y="-529"/>
              <a:ext cx="1219087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 18"/>
            <p:cNvSpPr/>
            <p:nvPr/>
          </p:nvSpPr>
          <p:spPr>
            <a:xfrm>
              <a:off x="6892135" y="-529"/>
              <a:ext cx="2269203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19"/>
            <p:cNvSpPr/>
            <p:nvPr/>
          </p:nvSpPr>
          <p:spPr>
            <a:xfrm>
              <a:off x="7205128" y="-8468"/>
              <a:ext cx="1948271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20"/>
            <p:cNvSpPr/>
            <p:nvPr/>
          </p:nvSpPr>
          <p:spPr>
            <a:xfrm>
              <a:off x="6638111" y="3920067"/>
              <a:ext cx="2513021" cy="2938461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1"/>
            <p:cNvSpPr/>
            <p:nvPr/>
          </p:nvSpPr>
          <p:spPr>
            <a:xfrm>
              <a:off x="7010074" y="-8468"/>
              <a:ext cx="2143325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2"/>
            <p:cNvSpPr/>
            <p:nvPr/>
          </p:nvSpPr>
          <p:spPr>
            <a:xfrm>
              <a:off x="8296069" y="-8468"/>
              <a:ext cx="857330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3"/>
            <p:cNvSpPr/>
            <p:nvPr/>
          </p:nvSpPr>
          <p:spPr>
            <a:xfrm>
              <a:off x="8077201" y="-8468"/>
              <a:ext cx="1067126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4"/>
            <p:cNvSpPr/>
            <p:nvPr/>
          </p:nvSpPr>
          <p:spPr>
            <a:xfrm>
              <a:off x="8060190" y="4894261"/>
              <a:ext cx="1094344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7"/>
            <p:cNvSpPr/>
            <p:nvPr/>
          </p:nvSpPr>
          <p:spPr>
            <a:xfrm>
              <a:off x="-8466" y="-8468"/>
              <a:ext cx="864135" cy="569773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2834" y="3366348"/>
            <a:ext cx="8157407" cy="2304823"/>
          </a:xfrm>
        </p:spPr>
        <p:txBody>
          <a:bodyPr anchor="b">
            <a:noAutofit/>
          </a:bodyPr>
          <a:lstStyle>
            <a:lvl1pPr algn="r">
              <a:defRPr sz="756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834" y="5671168"/>
            <a:ext cx="8157407" cy="153565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7567613" y="8458200"/>
            <a:ext cx="957263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734E5E-806A-4FB6-AC50-5196EB5F0C02}" type="datetimeFigureOut">
              <a:rPr kumimoji="0" lang="en-US" sz="126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4075" y="8458200"/>
            <a:ext cx="6472238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6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1763" y="8458200"/>
            <a:ext cx="719138" cy="51117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eaLnBrk="1" hangingPunct="1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853440"/>
            <a:ext cx="8886800" cy="4765040"/>
          </a:xfrm>
        </p:spPr>
        <p:txBody>
          <a:bodyPr anchor="ctr"/>
          <a:lstStyle>
            <a:lvl1pPr algn="l">
              <a:defRPr sz="61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40" y="6258560"/>
            <a:ext cx="8886800" cy="2199347"/>
          </a:xfrm>
        </p:spPr>
        <p:txBody>
          <a:bodyPr anchor="ctr"/>
          <a:lstStyle>
            <a:lvl1pPr marL="0" indent="0" algn="l">
              <a:buNone/>
              <a:defRPr sz="25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71DE81-D69F-44F7-8034-DC7ECF563BC4}" type="datetimeFigureOut">
              <a:rPr kumimoji="0" lang="en-US" sz="126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6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7"/>
          <p:cNvSpPr txBox="1">
            <a:spLocks noChangeArrowheads="1"/>
          </p:cNvSpPr>
          <p:nvPr/>
        </p:nvSpPr>
        <p:spPr bwMode="auto">
          <a:xfrm>
            <a:off x="676275" y="1106488"/>
            <a:ext cx="639763" cy="819150"/>
          </a:xfrm>
          <a:prstGeom prst="rect">
            <a:avLst/>
          </a:prstGeom>
          <a:noFill/>
          <a:ln>
            <a:noFill/>
          </a:ln>
        </p:spPr>
        <p:txBody>
          <a:bodyPr lIns="128016" tIns="64008" rIns="128016" bIns="64008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200" b="0" i="0" u="none" strike="noStrike" kern="1200" cap="none" spc="0" normalizeH="0" baseline="0" noProof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  <a:endParaRPr kumimoji="0" lang="en-US" altLang="en-US" sz="11200" b="0" i="0" u="none" strike="noStrike" kern="1200" cap="none" spc="0" normalizeH="0" baseline="0" noProof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9447213" y="4041775"/>
            <a:ext cx="639763" cy="817563"/>
          </a:xfrm>
          <a:prstGeom prst="rect">
            <a:avLst/>
          </a:prstGeom>
          <a:noFill/>
          <a:ln>
            <a:noFill/>
          </a:ln>
        </p:spPr>
        <p:txBody>
          <a:bodyPr lIns="128016" tIns="64008" rIns="128016" bIns="64008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200" b="0" i="0" u="none" strike="noStrike" kern="1200" cap="none" spc="0" normalizeH="0" baseline="0" noProof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  <a:endParaRPr kumimoji="0" lang="en-US" altLang="en-US" sz="11200" b="0" i="0" u="none" strike="noStrike" kern="1200" cap="none" spc="0" normalizeH="0" baseline="0" noProof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839" y="853440"/>
            <a:ext cx="8501055" cy="4231640"/>
          </a:xfrm>
        </p:spPr>
        <p:txBody>
          <a:bodyPr anchor="ctr"/>
          <a:lstStyle>
            <a:lvl1pPr algn="l">
              <a:defRPr sz="61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41503" y="5085080"/>
            <a:ext cx="7587726" cy="5334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24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80" indent="0">
              <a:buFontTx/>
              <a:buNone/>
              <a:defRPr/>
            </a:lvl2pPr>
            <a:lvl3pPr marL="1280160" indent="0">
              <a:buFontTx/>
              <a:buNone/>
              <a:defRPr/>
            </a:lvl3pPr>
            <a:lvl4pPr marL="1920240" indent="0">
              <a:buFontTx/>
              <a:buNone/>
              <a:defRPr/>
            </a:lvl4pPr>
            <a:lvl5pPr marL="256032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38" y="6258560"/>
            <a:ext cx="8886801" cy="2199347"/>
          </a:xfrm>
        </p:spPr>
        <p:txBody>
          <a:bodyPr anchor="ctr"/>
          <a:lstStyle>
            <a:lvl1pPr marL="0" indent="0" algn="l">
              <a:buNone/>
              <a:defRPr sz="25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567613" y="8458200"/>
            <a:ext cx="957263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E46015-9FF8-421C-A456-0D1C70A4C879}" type="datetimeFigureOut">
              <a:rPr kumimoji="0" lang="en-US" sz="126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4075" y="8458200"/>
            <a:ext cx="6472238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6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1763" y="8458200"/>
            <a:ext cx="719138" cy="51117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eaLnBrk="1" hangingPunct="1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38" y="2704783"/>
            <a:ext cx="8886801" cy="3633644"/>
          </a:xfrm>
        </p:spPr>
        <p:txBody>
          <a:bodyPr anchor="b"/>
          <a:lstStyle>
            <a:lvl1pPr algn="l">
              <a:defRPr sz="61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38" y="6338427"/>
            <a:ext cx="8886801" cy="2119480"/>
          </a:xfrm>
        </p:spPr>
        <p:txBody>
          <a:bodyPr/>
          <a:lstStyle>
            <a:lvl1pPr marL="0" indent="0" algn="l">
              <a:buNone/>
              <a:defRPr sz="25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71DE81-D69F-44F7-8034-DC7ECF563BC4}" type="datetimeFigureOut">
              <a:rPr kumimoji="0" lang="en-US" sz="126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6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7"/>
          <p:cNvSpPr txBox="1">
            <a:spLocks noChangeArrowheads="1"/>
          </p:cNvSpPr>
          <p:nvPr/>
        </p:nvSpPr>
        <p:spPr bwMode="auto">
          <a:xfrm>
            <a:off x="676275" y="1106488"/>
            <a:ext cx="639763" cy="819150"/>
          </a:xfrm>
          <a:prstGeom prst="rect">
            <a:avLst/>
          </a:prstGeom>
          <a:noFill/>
          <a:ln>
            <a:noFill/>
          </a:ln>
        </p:spPr>
        <p:txBody>
          <a:bodyPr lIns="128016" tIns="64008" rIns="128016" bIns="64008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200" b="0" i="0" u="none" strike="noStrike" kern="1200" cap="none" spc="0" normalizeH="0" baseline="0" noProof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  <a:endParaRPr kumimoji="0" lang="en-US" altLang="en-US" sz="11200" b="0" i="0" u="none" strike="noStrike" kern="1200" cap="none" spc="0" normalizeH="0" baseline="0" noProof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9447213" y="4041775"/>
            <a:ext cx="639763" cy="817563"/>
          </a:xfrm>
          <a:prstGeom prst="rect">
            <a:avLst/>
          </a:prstGeom>
          <a:noFill/>
          <a:ln>
            <a:noFill/>
          </a:ln>
        </p:spPr>
        <p:txBody>
          <a:bodyPr lIns="128016" tIns="64008" rIns="128016" bIns="64008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200" b="0" i="0" u="none" strike="noStrike" kern="1200" cap="none" spc="0" normalizeH="0" baseline="0" noProof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  <a:endParaRPr kumimoji="0" lang="en-US" altLang="en-US" sz="11200" b="0" i="0" u="none" strike="noStrike" kern="1200" cap="none" spc="0" normalizeH="0" baseline="0" noProof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839" y="853440"/>
            <a:ext cx="8501055" cy="4231640"/>
          </a:xfrm>
        </p:spPr>
        <p:txBody>
          <a:bodyPr anchor="ctr"/>
          <a:lstStyle>
            <a:lvl1pPr algn="l">
              <a:defRPr sz="61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3436" y="5618480"/>
            <a:ext cx="8886802" cy="71994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3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0080" indent="0">
              <a:buFontTx/>
              <a:buNone/>
              <a:defRPr/>
            </a:lvl2pPr>
            <a:lvl3pPr marL="1280160" indent="0">
              <a:buFontTx/>
              <a:buNone/>
              <a:defRPr/>
            </a:lvl3pPr>
            <a:lvl4pPr marL="1920240" indent="0">
              <a:buFontTx/>
              <a:buNone/>
              <a:defRPr/>
            </a:lvl4pPr>
            <a:lvl5pPr marL="256032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38" y="6338427"/>
            <a:ext cx="8886801" cy="2119480"/>
          </a:xfrm>
        </p:spPr>
        <p:txBody>
          <a:bodyPr/>
          <a:lstStyle>
            <a:lvl1pPr marL="0" indent="0" algn="l">
              <a:buNone/>
              <a:defRPr sz="25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567613" y="8458200"/>
            <a:ext cx="957263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8113A4-B273-4910-AEA0-5AD527CC05D1}" type="datetimeFigureOut">
              <a:rPr kumimoji="0" lang="en-US" sz="126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4075" y="8458200"/>
            <a:ext cx="6472238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6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1763" y="8458200"/>
            <a:ext cx="719138" cy="51117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eaLnBrk="1" hangingPunct="1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188" y="853440"/>
            <a:ext cx="8878051" cy="4231640"/>
          </a:xfrm>
        </p:spPr>
        <p:txBody>
          <a:bodyPr anchor="ctr"/>
          <a:lstStyle>
            <a:lvl1pPr algn="l">
              <a:defRPr sz="61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3436" y="5618480"/>
            <a:ext cx="8886802" cy="71994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360">
                <a:solidFill>
                  <a:schemeClr val="accent1"/>
                </a:solidFill>
              </a:defRPr>
            </a:lvl1pPr>
            <a:lvl2pPr marL="640080" indent="0">
              <a:buFontTx/>
              <a:buNone/>
              <a:defRPr/>
            </a:lvl2pPr>
            <a:lvl3pPr marL="1280160" indent="0">
              <a:buFontTx/>
              <a:buNone/>
              <a:defRPr/>
            </a:lvl3pPr>
            <a:lvl4pPr marL="1920240" indent="0">
              <a:buFontTx/>
              <a:buNone/>
              <a:defRPr/>
            </a:lvl4pPr>
            <a:lvl5pPr marL="256032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38" y="6338427"/>
            <a:ext cx="8886801" cy="2119480"/>
          </a:xfrm>
        </p:spPr>
        <p:txBody>
          <a:bodyPr/>
          <a:lstStyle>
            <a:lvl1pPr marL="0" indent="0" algn="l">
              <a:buNone/>
              <a:defRPr sz="25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71DE81-D69F-44F7-8034-DC7ECF563BC4}" type="datetimeFigureOut">
              <a:rPr kumimoji="0" lang="en-US" sz="126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6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71DE81-D69F-44F7-8034-DC7ECF563BC4}" type="datetimeFigureOut">
              <a:rPr kumimoji="0" lang="en-US" sz="126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6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68237" y="853441"/>
            <a:ext cx="1370337" cy="735203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3439" y="853441"/>
            <a:ext cx="7273036" cy="73520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71DE81-D69F-44F7-8034-DC7ECF563BC4}" type="datetimeFigureOut">
              <a:rPr kumimoji="0" lang="en-US" sz="126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6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71DE81-D69F-44F7-8034-DC7ECF563BC4}" type="datetimeFigureOut">
              <a:rPr kumimoji="0" lang="en-US" sz="126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6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38" y="3781216"/>
            <a:ext cx="8886801" cy="2557213"/>
          </a:xfrm>
        </p:spPr>
        <p:txBody>
          <a:bodyPr anchor="b"/>
          <a:lstStyle>
            <a:lvl1pPr algn="l">
              <a:defRPr sz="5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38" y="6338427"/>
            <a:ext cx="8886801" cy="120456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71DE81-D69F-44F7-8034-DC7ECF563BC4}" type="datetimeFigureOut">
              <a:rPr kumimoji="0" lang="en-US" sz="126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6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853440"/>
            <a:ext cx="8886800" cy="1849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3441" y="3024825"/>
            <a:ext cx="4323353" cy="5433081"/>
          </a:xfrm>
        </p:spPr>
        <p:txBody>
          <a:bodyPr/>
          <a:lstStyle>
            <a:lvl1pPr>
              <a:defRPr sz="2520"/>
            </a:lvl1pPr>
            <a:lvl2pPr>
              <a:defRPr sz="2240"/>
            </a:lvl2pPr>
            <a:lvl3pPr>
              <a:defRPr sz="196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6886" y="3024827"/>
            <a:ext cx="4323354" cy="5433082"/>
          </a:xfrm>
        </p:spPr>
        <p:txBody>
          <a:bodyPr/>
          <a:lstStyle>
            <a:lvl1pPr>
              <a:defRPr sz="2520"/>
            </a:lvl1pPr>
            <a:lvl2pPr>
              <a:defRPr sz="2240"/>
            </a:lvl2pPr>
            <a:lvl3pPr>
              <a:defRPr sz="196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71DE81-D69F-44F7-8034-DC7ECF563BC4}" type="datetimeFigureOut">
              <a:rPr kumimoji="0" lang="en-US" sz="126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6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39" y="853440"/>
            <a:ext cx="8886798" cy="18491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39" y="3025376"/>
            <a:ext cx="4326941" cy="806767"/>
          </a:xfrm>
        </p:spPr>
        <p:txBody>
          <a:bodyPr anchor="b">
            <a:noAutofit/>
          </a:bodyPr>
          <a:lstStyle>
            <a:lvl1pPr marL="0" indent="0">
              <a:buNone/>
              <a:defRPr sz="3360" b="0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3439" y="3832145"/>
            <a:ext cx="4326941" cy="46257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296" y="3025376"/>
            <a:ext cx="4326941" cy="806767"/>
          </a:xfrm>
        </p:spPr>
        <p:txBody>
          <a:bodyPr anchor="b">
            <a:noAutofit/>
          </a:bodyPr>
          <a:lstStyle>
            <a:lvl1pPr marL="0" indent="0">
              <a:buNone/>
              <a:defRPr sz="3360" b="0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296" y="3832145"/>
            <a:ext cx="4326941" cy="46257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71DE81-D69F-44F7-8034-DC7ECF563BC4}" type="datetimeFigureOut">
              <a:rPr kumimoji="0" lang="en-US" sz="126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6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38" y="853440"/>
            <a:ext cx="8886800" cy="1849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71DE81-D69F-44F7-8034-DC7ECF563BC4}" type="datetimeFigureOut">
              <a:rPr kumimoji="0" lang="en-US" sz="126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6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71DE81-D69F-44F7-8034-DC7ECF563BC4}" type="datetimeFigureOut">
              <a:rPr kumimoji="0" lang="en-US" sz="126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6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39" y="2098046"/>
            <a:ext cx="3906255" cy="1789852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9786" y="720896"/>
            <a:ext cx="4740452" cy="7737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39" y="3887897"/>
            <a:ext cx="3906255" cy="3618229"/>
          </a:xfrm>
        </p:spPr>
        <p:txBody>
          <a:bodyPr/>
          <a:lstStyle>
            <a:lvl1pPr marL="0" indent="0">
              <a:buNone/>
              <a:defRPr sz="196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71DE81-D69F-44F7-8034-DC7ECF563BC4}" type="datetimeFigureOut">
              <a:rPr kumimoji="0" lang="en-US" sz="126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6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38" y="6720840"/>
            <a:ext cx="8886800" cy="793433"/>
          </a:xfrm>
        </p:spPr>
        <p:txBody>
          <a:bodyPr anchor="b"/>
          <a:lstStyle>
            <a:lvl1pPr algn="l">
              <a:defRPr sz="33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3438" y="853440"/>
            <a:ext cx="8886800" cy="538400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2240"/>
            </a:lvl1pPr>
            <a:lvl2pPr marL="640080" indent="0">
              <a:buNone/>
              <a:defRPr sz="2240"/>
            </a:lvl2pPr>
            <a:lvl3pPr marL="1280160" indent="0">
              <a:buNone/>
              <a:defRPr sz="2240"/>
            </a:lvl3pPr>
            <a:lvl4pPr marL="1920240" indent="0">
              <a:buNone/>
              <a:defRPr sz="2240"/>
            </a:lvl4pPr>
            <a:lvl5pPr marL="2560320" indent="0">
              <a:buNone/>
              <a:defRPr sz="2240"/>
            </a:lvl5pPr>
            <a:lvl6pPr marL="3200400" indent="0">
              <a:buNone/>
              <a:defRPr sz="2240"/>
            </a:lvl6pPr>
            <a:lvl7pPr marL="3840480" indent="0">
              <a:buNone/>
              <a:defRPr sz="2240"/>
            </a:lvl7pPr>
            <a:lvl8pPr marL="4480560" indent="0">
              <a:buNone/>
              <a:defRPr sz="2240"/>
            </a:lvl8pPr>
            <a:lvl9pPr marL="5120640" indent="0">
              <a:buNone/>
              <a:defRPr sz="2240"/>
            </a:lvl9pPr>
          </a:lstStyle>
          <a:p>
            <a:pPr marL="0" marR="0" lvl="0" indent="0" algn="ctr" defTabSz="640080" rtl="0" eaLnBrk="0" fontAlgn="base" latinLnBrk="0" hangingPunct="0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sz="224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224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38" y="7514273"/>
            <a:ext cx="8886800" cy="943634"/>
          </a:xfrm>
        </p:spPr>
        <p:txBody>
          <a:bodyPr/>
          <a:lstStyle>
            <a:lvl1pPr marL="0" indent="0">
              <a:buNone/>
              <a:defRPr sz="168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71DE81-D69F-44F7-8034-DC7ECF563BC4}" type="datetimeFigureOut">
              <a:rPr kumimoji="0" lang="en-US" sz="126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6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16"/>
          <p:cNvGrpSpPr/>
          <p:nvPr/>
        </p:nvGrpSpPr>
        <p:grpSpPr>
          <a:xfrm>
            <a:off x="-11112" y="-11112"/>
            <a:ext cx="12836525" cy="962342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063"/>
              <a:ext cx="457016" cy="2853404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5130979" y="4175239"/>
              <a:ext cx="4022421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961" y="-529"/>
              <a:ext cx="1219087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2134" y="-529"/>
              <a:ext cx="2269204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205128" y="-8468"/>
              <a:ext cx="194827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38111" y="3920067"/>
              <a:ext cx="2513021" cy="2938461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010074" y="-8468"/>
              <a:ext cx="2143326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8296069" y="-8468"/>
              <a:ext cx="857330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8077201" y="-8468"/>
              <a:ext cx="1067126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8060190" y="4894261"/>
              <a:ext cx="1094344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854075" y="854075"/>
            <a:ext cx="8886825" cy="18478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854075" y="3024188"/>
            <a:ext cx="8886825" cy="54340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7613" y="8458200"/>
            <a:ext cx="957263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6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71DE81-D69F-44F7-8034-DC7ECF563BC4}" type="datetimeFigureOut">
              <a:rPr kumimoji="0" lang="en-US" sz="126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4075" y="8458200"/>
            <a:ext cx="6472238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6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6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1763" y="8458200"/>
            <a:ext cx="719138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l" defTabSz="64008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40080" rtl="0" eaLnBrk="0" fontAlgn="base" hangingPunct="0">
        <a:spcBef>
          <a:spcPct val="0"/>
        </a:spcBef>
        <a:spcAft>
          <a:spcPct val="0"/>
        </a:spcAft>
        <a:defRPr sz="5000">
          <a:solidFill>
            <a:schemeClr val="accent1"/>
          </a:solidFill>
          <a:latin typeface="Trebuchet MS" panose="020B0603020202020204" pitchFamily="34" charset="0"/>
        </a:defRPr>
      </a:lvl2pPr>
      <a:lvl3pPr algn="l" defTabSz="640080" rtl="0" eaLnBrk="0" fontAlgn="base" hangingPunct="0">
        <a:spcBef>
          <a:spcPct val="0"/>
        </a:spcBef>
        <a:spcAft>
          <a:spcPct val="0"/>
        </a:spcAft>
        <a:defRPr sz="5000">
          <a:solidFill>
            <a:schemeClr val="accent1"/>
          </a:solidFill>
          <a:latin typeface="Trebuchet MS" panose="020B0603020202020204" pitchFamily="34" charset="0"/>
        </a:defRPr>
      </a:lvl3pPr>
      <a:lvl4pPr algn="l" defTabSz="640080" rtl="0" eaLnBrk="0" fontAlgn="base" hangingPunct="0">
        <a:spcBef>
          <a:spcPct val="0"/>
        </a:spcBef>
        <a:spcAft>
          <a:spcPct val="0"/>
        </a:spcAft>
        <a:defRPr sz="5000">
          <a:solidFill>
            <a:schemeClr val="accent1"/>
          </a:solidFill>
          <a:latin typeface="Trebuchet MS" panose="020B0603020202020204" pitchFamily="34" charset="0"/>
        </a:defRPr>
      </a:lvl4pPr>
      <a:lvl5pPr algn="l" defTabSz="640080" rtl="0" eaLnBrk="0" fontAlgn="base" hangingPunct="0">
        <a:spcBef>
          <a:spcPct val="0"/>
        </a:spcBef>
        <a:spcAft>
          <a:spcPct val="0"/>
        </a:spcAft>
        <a:defRPr sz="50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79425" indent="-479425" algn="l" defTabSz="640080" rtl="0" eaLnBrk="0" fontAlgn="base" hangingPunct="0">
        <a:spcBef>
          <a:spcPts val="14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2500" kern="1200">
          <a:solidFill>
            <a:srgbClr val="404040"/>
          </a:solidFill>
          <a:latin typeface="+mn-lt"/>
          <a:ea typeface="+mn-ea"/>
          <a:cs typeface="+mn-cs"/>
        </a:defRPr>
      </a:lvl1pPr>
      <a:lvl2pPr marL="1040130" indent="-400050" algn="l" defTabSz="640080" rtl="0" eaLnBrk="0" fontAlgn="base" hangingPunct="0">
        <a:spcBef>
          <a:spcPts val="14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2200" kern="1200">
          <a:solidFill>
            <a:srgbClr val="404040"/>
          </a:solidFill>
          <a:latin typeface="+mn-lt"/>
          <a:ea typeface="+mn-ea"/>
          <a:cs typeface="+mn-cs"/>
        </a:defRPr>
      </a:lvl2pPr>
      <a:lvl3pPr marL="1600200" indent="-319405" algn="l" defTabSz="640080" rtl="0" eaLnBrk="0" fontAlgn="base" hangingPunct="0">
        <a:spcBef>
          <a:spcPts val="14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900" kern="1200">
          <a:solidFill>
            <a:srgbClr val="404040"/>
          </a:solidFill>
          <a:latin typeface="+mn-lt"/>
          <a:ea typeface="+mn-ea"/>
          <a:cs typeface="+mn-cs"/>
        </a:defRPr>
      </a:lvl3pPr>
      <a:lvl4pPr marL="2240280" indent="-319405" algn="l" defTabSz="640080" rtl="0" eaLnBrk="0" fontAlgn="base" hangingPunct="0">
        <a:spcBef>
          <a:spcPts val="14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2879725" indent="-319405" algn="l" defTabSz="640080" rtl="0" eaLnBrk="0" fontAlgn="base" hangingPunct="0">
        <a:spcBef>
          <a:spcPts val="14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5pPr>
      <a:lvl6pPr marL="3520440" indent="-320040" algn="l" defTabSz="640080" rtl="0" eaLnBrk="1" latinLnBrk="0" hangingPunct="1"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4" descr="A blue rectangular object with white text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533400"/>
            <a:ext cx="11550650" cy="8410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38200" y="3200400"/>
            <a:ext cx="10744200" cy="3532188"/>
          </a:xfrm>
          <a:prstGeom prst="rect">
            <a:avLst/>
          </a:prstGeom>
          <a:noFill/>
        </p:spPr>
        <p:txBody>
          <a:bodyPr>
            <a:spAutoFit/>
          </a:bodyPr>
          <a:p>
            <a:pPr rtl="1" eaLnBrk="1" hangingPunct="1">
              <a:lnSpc>
                <a:spcPct val="115000"/>
              </a:lnSpc>
              <a:buNone/>
            </a:pPr>
            <a:r>
              <a:rPr sz="2800" dirty="0">
                <a:latin typeface="Trebuchet MS" panose="020B0603020202020204" pitchFamily="34" charset="0"/>
              </a:rPr>
              <a:t>Project Name : Completion  of Jeddah-Makkah Direct Road</a:t>
            </a:r>
            <a:endParaRPr sz="2800" dirty="0">
              <a:latin typeface="Trebuchet MS" panose="020B0603020202020204" pitchFamily="34" charset="0"/>
            </a:endParaRPr>
          </a:p>
          <a:p>
            <a:pPr algn="r" rtl="1" eaLnBrk="1" hangingPunct="1">
              <a:lnSpc>
                <a:spcPct val="115000"/>
              </a:lnSpc>
              <a:buNone/>
            </a:pPr>
            <a:r>
              <a:rPr lang="ar-SA" altLang="x-none" sz="28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 </a:t>
            </a:r>
            <a:endParaRPr sz="2800" dirty="0">
              <a:latin typeface="Calibri" panose="020F0502020204030204" charset="0"/>
              <a:cs typeface="Calibri" panose="020F0502020204030204" charset="0"/>
            </a:endParaRPr>
          </a:p>
          <a:p>
            <a:pPr rtl="1" eaLnBrk="1" hangingPunct="1">
              <a:lnSpc>
                <a:spcPct val="115000"/>
              </a:lnSpc>
              <a:buNone/>
            </a:pPr>
            <a:r>
              <a:rPr sz="2800" dirty="0">
                <a:latin typeface="Trebuchet MS" panose="020B0603020202020204" pitchFamily="34" charset="0"/>
              </a:rPr>
              <a:t>Contractor : Hawazen Al-Jazira Contracting Company</a:t>
            </a:r>
            <a:endParaRPr lang="ar-SA" altLang="x-none" sz="2800" dirty="0">
              <a:latin typeface="Calibri" panose="020F0502020204030204" charset="0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115000"/>
              </a:lnSpc>
              <a:buNone/>
            </a:pPr>
            <a:endParaRPr sz="2800" dirty="0">
              <a:latin typeface="Calibri" panose="020F0502020204030204" charset="0"/>
              <a:cs typeface="Arial" panose="020B0604020202020204" pitchFamily="34" charset="0"/>
            </a:endParaRPr>
          </a:p>
          <a:p>
            <a:pPr rtl="1" eaLnBrk="1" hangingPunct="1">
              <a:lnSpc>
                <a:spcPct val="115000"/>
              </a:lnSpc>
              <a:buNone/>
            </a:pPr>
            <a:r>
              <a:rPr sz="2800" dirty="0">
                <a:latin typeface="Trebuchet MS" panose="020B0603020202020204" pitchFamily="34" charset="0"/>
              </a:rPr>
              <a:t>Consultant: Eurogroup Engineering Consulting.</a:t>
            </a:r>
            <a:endParaRPr sz="2800" dirty="0">
              <a:latin typeface="Trebuchet MS" panose="020B0603020202020204" pitchFamily="34" charset="0"/>
            </a:endParaRPr>
          </a:p>
          <a:p>
            <a:pPr rtl="1" eaLnBrk="1" hangingPunct="1">
              <a:lnSpc>
                <a:spcPct val="115000"/>
              </a:lnSpc>
              <a:buNone/>
            </a:pPr>
            <a:endParaRPr sz="2800" dirty="0">
              <a:latin typeface="Calibri" panose="020F0502020204030204" charset="0"/>
              <a:cs typeface="Arial" panose="020B0604020202020204" pitchFamily="34" charset="0"/>
            </a:endParaRPr>
          </a:p>
          <a:p>
            <a:pPr rtl="1" eaLnBrk="1" hangingPunct="1">
              <a:lnSpc>
                <a:spcPct val="115000"/>
              </a:lnSpc>
              <a:buNone/>
            </a:pPr>
            <a:r>
              <a:rPr sz="2800" dirty="0">
                <a:latin typeface="Calibri" panose="020F0502020204030204" charset="0"/>
                <a:cs typeface="Arial" panose="020B0604020202020204" pitchFamily="34" charset="0"/>
              </a:rPr>
              <a:t>Owner : Ministry Of Transport And Logistic services </a:t>
            </a:r>
            <a:endParaRPr sz="2800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2667000" y="990600"/>
            <a:ext cx="67056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Completion Rate of the Project to Date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sp>
        <p:nvSpPr>
          <p:cNvPr id="20483" name="Rectangle 5"/>
          <p:cNvSpPr/>
          <p:nvPr/>
        </p:nvSpPr>
        <p:spPr>
          <a:xfrm>
            <a:off x="854075" y="3363913"/>
            <a:ext cx="128016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eaLnBrk="1" hangingPunct="1"/>
            <a:endParaRPr lang="en-US" altLang="en-US" dirty="0">
              <a:latin typeface="Trebuchet MS" panose="020B0603020202020204" pitchFamily="34" charset="0"/>
            </a:endParaRPr>
          </a:p>
        </p:txBody>
      </p:sp>
      <p:sp>
        <p:nvSpPr>
          <p:cNvPr id="20484" name="Rectangle 6"/>
          <p:cNvSpPr/>
          <p:nvPr/>
        </p:nvSpPr>
        <p:spPr>
          <a:xfrm>
            <a:off x="854075" y="3821113"/>
            <a:ext cx="128016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eaLnBrk="1" hangingPunct="1"/>
            <a:endParaRPr lang="en-US" altLang="en-US" dirty="0">
              <a:latin typeface="Trebuchet MS" panose="020B0603020202020204" pitchFamily="34" charset="0"/>
            </a:endParaRPr>
          </a:p>
        </p:txBody>
      </p:sp>
      <p:sp>
        <p:nvSpPr>
          <p:cNvPr id="20485" name="Rectangle 7"/>
          <p:cNvSpPr/>
          <p:nvPr/>
        </p:nvSpPr>
        <p:spPr>
          <a:xfrm>
            <a:off x="854075" y="3821113"/>
            <a:ext cx="128016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eaLnBrk="1" hangingPunct="1"/>
            <a:endParaRPr lang="en-US" altLang="en-US" dirty="0">
              <a:latin typeface="Trebuchet MS" panose="020B0603020202020204" pitchFamily="34" charset="0"/>
            </a:endParaRPr>
          </a:p>
        </p:txBody>
      </p:sp>
      <p:graphicFrame>
        <p:nvGraphicFramePr>
          <p:cNvPr id="20486" name="Chart 2"/>
          <p:cNvGraphicFramePr/>
          <p:nvPr/>
        </p:nvGraphicFramePr>
        <p:xfrm>
          <a:off x="803275" y="2540000"/>
          <a:ext cx="9991725" cy="55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9997440" imgH="5596255" progId="Excel.Chart.8">
                  <p:embed/>
                </p:oleObj>
              </mc:Choice>
              <mc:Fallback>
                <p:oleObj name="" r:id="rId1" imgW="9997440" imgH="5596255" progId="Excel.Chart.8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03275" y="2540000"/>
                        <a:ext cx="9991725" cy="558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: Rounded Corners 4"/>
          <p:cNvSpPr/>
          <p:nvPr/>
        </p:nvSpPr>
        <p:spPr>
          <a:xfrm>
            <a:off x="2743200" y="304800"/>
            <a:ext cx="6324600" cy="1295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Arial" panose="020B0604020202020204" pitchFamily="34" charset="0"/>
              </a:rPr>
              <a:t>Excavation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Arial" panose="020B0604020202020204" pitchFamily="34" charset="0"/>
              </a:rPr>
              <a:t>Use of Explosives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pic>
        <p:nvPicPr>
          <p:cNvPr id="22531" name="Picture 2" descr="A few machines in a dirt area&#10;&#10;AI-generated content may be incorrect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797050"/>
            <a:ext cx="10515600" cy="7512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: Rounded Corners 4"/>
          <p:cNvSpPr/>
          <p:nvPr/>
        </p:nvSpPr>
        <p:spPr>
          <a:xfrm>
            <a:off x="2743200" y="304800"/>
            <a:ext cx="6324600" cy="83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panose="020F0502020204030204" charset="0"/>
                <a:ea typeface="+mn-ea"/>
                <a:cs typeface="Andalus" panose="02020603050405020304" pitchFamily="18" charset="-78"/>
              </a:rPr>
              <a:t>Rock Excavation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pic>
        <p:nvPicPr>
          <p:cNvPr id="2457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295400"/>
            <a:ext cx="12441238" cy="8245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: Rounded Corners 4"/>
          <p:cNvSpPr/>
          <p:nvPr/>
        </p:nvSpPr>
        <p:spPr>
          <a:xfrm>
            <a:off x="2743200" y="304800"/>
            <a:ext cx="6324600" cy="83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panose="020F0502020204030204" charset="0"/>
                <a:ea typeface="+mn-ea"/>
                <a:cs typeface="Andalus" panose="02020603050405020304" pitchFamily="18" charset="-78"/>
              </a:rPr>
              <a:t>Earthwork (Fill)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pic>
        <p:nvPicPr>
          <p:cNvPr id="2662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295400"/>
            <a:ext cx="12441238" cy="818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: Rounded Corners 4"/>
          <p:cNvSpPr/>
          <p:nvPr/>
        </p:nvSpPr>
        <p:spPr>
          <a:xfrm>
            <a:off x="2743200" y="304800"/>
            <a:ext cx="6324600" cy="83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panose="020F0502020204030204" charset="0"/>
                <a:ea typeface="+mn-ea"/>
                <a:cs typeface="Andalus" panose="02020603050405020304" pitchFamily="18" charset="-78"/>
              </a:rPr>
              <a:t>Earthwork (Fill)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pic>
        <p:nvPicPr>
          <p:cNvPr id="28675" name="Picture 2" descr="A dirt road with mountains in the background&#10;&#10;AI-generated content may be incorrect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295400"/>
            <a:ext cx="12441238" cy="818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: Rounded Corners 4"/>
          <p:cNvSpPr/>
          <p:nvPr/>
        </p:nvSpPr>
        <p:spPr>
          <a:xfrm>
            <a:off x="2743200" y="304800"/>
            <a:ext cx="6324600" cy="83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panose="020F0502020204030204" charset="0"/>
                <a:ea typeface="+mn-ea"/>
                <a:cs typeface="Andalus" panose="02020603050405020304" pitchFamily="18" charset="-78"/>
              </a:rPr>
              <a:t>Earthwork (Fill)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pic>
        <p:nvPicPr>
          <p:cNvPr id="30723" name="Picture 1" descr="A large dirt field with a truck in the middle&#10;&#10;AI-generated content may be incorrect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295400"/>
            <a:ext cx="12288838" cy="8245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: Rounded Corners 4"/>
          <p:cNvSpPr/>
          <p:nvPr/>
        </p:nvSpPr>
        <p:spPr>
          <a:xfrm>
            <a:off x="2743200" y="304800"/>
            <a:ext cx="6324600" cy="83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panose="020F0502020204030204" charset="0"/>
                <a:ea typeface="+mn-ea"/>
                <a:cs typeface="Andalus" panose="02020603050405020304" pitchFamily="18" charset="-78"/>
              </a:rPr>
              <a:t>Earthwork (Subgrade)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pic>
        <p:nvPicPr>
          <p:cNvPr id="32771" name="Picture 1" descr="A dirt road with mountains in the background&#10;&#10;AI-generated content may be incorrect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295400"/>
            <a:ext cx="12441238" cy="818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: Rounded Corners 4"/>
          <p:cNvSpPr/>
          <p:nvPr/>
        </p:nvSpPr>
        <p:spPr>
          <a:xfrm>
            <a:off x="2743200" y="304800"/>
            <a:ext cx="6324600" cy="83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panose="020F0502020204030204" charset="0"/>
                <a:ea typeface="+mn-ea"/>
                <a:cs typeface="Andalus" panose="02020603050405020304" pitchFamily="18" charset="-78"/>
              </a:rPr>
              <a:t>Aggregate Base Course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pic>
        <p:nvPicPr>
          <p:cNvPr id="34819" name="Picture 1" descr="A truck on the road&#10;&#10;AI-generated content may be incorrect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295400"/>
            <a:ext cx="12441238" cy="818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: Rounded Corners 4"/>
          <p:cNvSpPr/>
          <p:nvPr/>
        </p:nvSpPr>
        <p:spPr>
          <a:xfrm>
            <a:off x="2743200" y="304800"/>
            <a:ext cx="6324600" cy="83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panose="020F0502020204030204" charset="0"/>
                <a:ea typeface="+mn-ea"/>
                <a:cs typeface="Andalus" panose="02020603050405020304" pitchFamily="18" charset="-78"/>
              </a:rPr>
              <a:t>Aggregate Base Course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pic>
        <p:nvPicPr>
          <p:cNvPr id="36867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295400"/>
            <a:ext cx="12365038" cy="7883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: Rounded Corners 4"/>
          <p:cNvSpPr/>
          <p:nvPr/>
        </p:nvSpPr>
        <p:spPr>
          <a:xfrm>
            <a:off x="2743200" y="304800"/>
            <a:ext cx="6324600" cy="83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panose="020F0502020204030204" charset="0"/>
                <a:ea typeface="+mn-ea"/>
                <a:cs typeface="Andalus" panose="02020603050405020304" pitchFamily="18" charset="-78"/>
              </a:rPr>
              <a:t>Aggregate Base Course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pic>
        <p:nvPicPr>
          <p:cNvPr id="38915" name="Picture 2" descr="A construction vehicle on a road&#10;&#10;AI-generated content may be incorrect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295400"/>
            <a:ext cx="12628563" cy="8272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194" name="Table 8193"/>
          <p:cNvGraphicFramePr/>
          <p:nvPr/>
        </p:nvGraphicFramePr>
        <p:xfrm>
          <a:off x="533400" y="1600200"/>
          <a:ext cx="9347200" cy="5500688"/>
        </p:xfrm>
        <a:graphic>
          <a:graphicData uri="http://schemas.openxmlformats.org/drawingml/2006/table">
            <a:tbl>
              <a:tblPr/>
              <a:tblGrid>
                <a:gridCol w="5816600"/>
                <a:gridCol w="3530600"/>
              </a:tblGrid>
              <a:tr h="100330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640080" lvl="1" indent="0" defTabSz="640080" rtl="1" eaLnBrk="1" hangingPunct="1">
                        <a:buNone/>
                      </a:pPr>
                      <a:r>
                        <a:rPr sz="25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Award Date :</a:t>
                      </a:r>
                      <a:endParaRPr lang="en-US" sz="25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68580" marR="68580" marT="9525" marB="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4C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640080" rtl="1" eaLnBrk="1" hangingPunct="1">
                        <a:buNone/>
                      </a:pPr>
                      <a:r>
                        <a:rPr sz="2500" dirty="0">
                          <a:latin typeface="Trebuchet MS" panose="020B0603020202020204" pitchFamily="34" charset="0"/>
                        </a:rPr>
                        <a:t>30/05/2023</a:t>
                      </a:r>
                      <a:endParaRPr lang="en-US" sz="2500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9525" marB="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ADF"/>
                    </a:solidFill>
                  </a:tcPr>
                </a:tc>
              </a:tr>
              <a:tr h="582613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rtl="1" eaLnBrk="1" hangingPunct="1">
                        <a:buNone/>
                      </a:pPr>
                      <a:r>
                        <a:rPr sz="25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Duration of Contract:</a:t>
                      </a:r>
                      <a:endParaRPr lang="en-US" sz="1200" b="1" dirty="0"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68580" marR="68580" marT="9525" marB="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640080" rtl="1" eaLnBrk="1" hangingPunct="1">
                        <a:buNone/>
                      </a:pPr>
                      <a:r>
                        <a:rPr sz="2500" dirty="0">
                          <a:latin typeface="Trebuchet MS" panose="020B0603020202020204" pitchFamily="34" charset="0"/>
                        </a:rPr>
                        <a:t>(1080) Days</a:t>
                      </a:r>
                      <a:endParaRPr lang="en-US" sz="1200" b="1" dirty="0"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68580" marR="68580" marT="9525" marB="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ADF"/>
                    </a:solidFill>
                  </a:tcPr>
                </a:tc>
              </a:tr>
              <a:tr h="582612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rtl="1" eaLnBrk="1" hangingPunct="1">
                        <a:buNone/>
                      </a:pPr>
                      <a:r>
                        <a:rPr sz="25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Contractual Completion Date:</a:t>
                      </a:r>
                      <a:endParaRPr lang="en-US" sz="25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68580" marR="68580" marT="9525" marB="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640080" rtl="1" eaLnBrk="1" hangingPunct="1">
                        <a:buNone/>
                      </a:pPr>
                      <a:r>
                        <a:rPr sz="2500" dirty="0">
                          <a:latin typeface="Trebuchet MS" panose="020B0603020202020204" pitchFamily="34" charset="0"/>
                        </a:rPr>
                        <a:t>26/04/2026</a:t>
                      </a:r>
                      <a:endParaRPr lang="en-US" sz="2500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9525" marB="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ADF"/>
                    </a:solidFill>
                  </a:tcPr>
                </a:tc>
              </a:tr>
              <a:tr h="582613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rtl="1" eaLnBrk="1" hangingPunct="1">
                        <a:buNone/>
                      </a:pPr>
                      <a:r>
                        <a:rPr sz="2500" dirty="0">
                          <a:latin typeface="Calibri" panose="020F0502020204030204" charset="0"/>
                          <a:cs typeface="Calibri" panose="020F0502020204030204" charset="0"/>
                        </a:rPr>
                        <a:t>Original Contract Value :</a:t>
                      </a:r>
                      <a:endParaRPr lang="en-US" sz="2500" dirty="0"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68580" marR="68580" marT="9525" marB="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640080" rtl="1" eaLnBrk="1" hangingPunct="1">
                        <a:buNone/>
                      </a:pPr>
                      <a:r>
                        <a:rPr sz="2500" dirty="0">
                          <a:latin typeface="Trebuchet MS" panose="020B0603020202020204" pitchFamily="34" charset="0"/>
                        </a:rPr>
                        <a:t>SAR 277,996,169.50</a:t>
                      </a:r>
                      <a:endParaRPr lang="en-US" sz="1200" b="1" dirty="0"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68580" marR="68580" marT="9525" marB="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ADF"/>
                    </a:solidFill>
                  </a:tcPr>
                </a:tc>
              </a:tr>
              <a:tr h="58102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rtl="1" eaLnBrk="1" hangingPunct="1">
                        <a:buNone/>
                      </a:pPr>
                      <a:r>
                        <a:rPr sz="2500" dirty="0">
                          <a:latin typeface="Trebuchet MS" panose="020B0603020202020204" pitchFamily="34" charset="0"/>
                        </a:rPr>
                        <a:t>Variation in Contract Amount:</a:t>
                      </a:r>
                      <a:endParaRPr lang="en-US" sz="2500" dirty="0"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68580" marR="68580" marT="9525" marB="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640080" rtl="1" eaLnBrk="1" hangingPunct="1">
                        <a:buNone/>
                      </a:pPr>
                      <a:r>
                        <a:rPr sz="2500" dirty="0">
                          <a:latin typeface="Trebuchet MS" panose="020B0603020202020204" pitchFamily="34" charset="0"/>
                        </a:rPr>
                        <a:t>SAR 307,995,786.45</a:t>
                      </a:r>
                      <a:endParaRPr lang="en-US" sz="2500" b="1" dirty="0"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68580" marR="68580" marT="9525" marB="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ADF"/>
                    </a:solidFill>
                  </a:tcPr>
                </a:tc>
              </a:tr>
              <a:tr h="1004887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rtl="1" eaLnBrk="1" hangingPunct="1">
                        <a:buNone/>
                      </a:pPr>
                      <a:r>
                        <a:rPr sz="25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Variation in Contract Completion date:</a:t>
                      </a:r>
                      <a:endParaRPr lang="en-US" sz="1200" dirty="0"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68580" marR="68580" marT="9525" marB="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640080" rtl="1" eaLnBrk="1" hangingPunct="1">
                        <a:buNone/>
                      </a:pPr>
                      <a:r>
                        <a:rPr sz="2500" dirty="0">
                          <a:latin typeface="Trebuchet MS" panose="020B0603020202020204" pitchFamily="34" charset="0"/>
                        </a:rPr>
                        <a:t>08/09/2027</a:t>
                      </a:r>
                      <a:endParaRPr lang="en-US" sz="2500" dirty="0"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68580" marR="68580" marT="9525" marB="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ADF"/>
                    </a:solidFill>
                  </a:tcPr>
                </a:tc>
              </a:tr>
              <a:tr h="58102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rtl="1" eaLnBrk="1" hangingPunct="1">
                        <a:buNone/>
                      </a:pPr>
                      <a:r>
                        <a:rPr lang="ar-EG" altLang="x-none" sz="1600" b="1" dirty="0">
                          <a:latin typeface="Trebuchet MS" panose="020B060302020202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5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Value of Work Completed :</a:t>
                      </a:r>
                      <a:endParaRPr lang="en-US" sz="1200" b="1" dirty="0"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68580" marR="68580" marT="9525" marB="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640080" rtl="1" eaLnBrk="1" hangingPunct="1">
                        <a:buNone/>
                      </a:pPr>
                      <a:r>
                        <a:rPr sz="2500" dirty="0">
                          <a:latin typeface="Trebuchet MS" panose="020B0603020202020204" pitchFamily="34" charset="0"/>
                        </a:rPr>
                        <a:t>SAR 177,163,457.48</a:t>
                      </a:r>
                      <a:endParaRPr lang="en-US" sz="1200" dirty="0"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68580" marR="68580" marT="9525" marB="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ADF"/>
                    </a:solidFill>
                  </a:tcPr>
                </a:tc>
              </a:tr>
              <a:tr h="582613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rtl="1" eaLnBrk="1" hangingPunct="1">
                        <a:buNone/>
                      </a:pPr>
                      <a:r>
                        <a:rPr sz="25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% age of Work Completed :</a:t>
                      </a:r>
                      <a:endParaRPr lang="en-US" sz="1200" b="1" dirty="0"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68580" marR="68580" marT="9525" marB="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640080" rtl="1" eaLnBrk="1" hangingPunct="1">
                        <a:buNone/>
                      </a:pPr>
                      <a:r>
                        <a:rPr sz="2500" dirty="0">
                          <a:latin typeface="Trebuchet MS" panose="020B0603020202020204" pitchFamily="34" charset="0"/>
                        </a:rPr>
                        <a:t>57.52%</a:t>
                      </a:r>
                      <a:endParaRPr lang="en-US" sz="1200" b="1" dirty="0"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68580" marR="68580" marT="9525" marB="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AD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81200" y="381000"/>
            <a:ext cx="73152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 Information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600200"/>
            <a:ext cx="9347200" cy="7086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: Rounded Corners 4"/>
          <p:cNvSpPr/>
          <p:nvPr/>
        </p:nvSpPr>
        <p:spPr>
          <a:xfrm>
            <a:off x="2743200" y="304800"/>
            <a:ext cx="6324600" cy="83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panose="020F0502020204030204" charset="0"/>
                <a:ea typeface="+mn-ea"/>
                <a:cs typeface="Andalus" panose="02020603050405020304" pitchFamily="18" charset="-78"/>
              </a:rPr>
              <a:t>Aggregate Base Course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pic>
        <p:nvPicPr>
          <p:cNvPr id="40963" name="Picture 1" descr="Long shot of a road&#10;&#10;AI-generated content may be incorrect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295400"/>
            <a:ext cx="12614275" cy="8147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: Rounded Corners 4"/>
          <p:cNvSpPr/>
          <p:nvPr/>
        </p:nvSpPr>
        <p:spPr>
          <a:xfrm>
            <a:off x="2743200" y="304800"/>
            <a:ext cx="6324600" cy="83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panose="020F0502020204030204" charset="0"/>
                <a:ea typeface="+mn-ea"/>
                <a:cs typeface="Andalus" panose="02020603050405020304" pitchFamily="18" charset="-78"/>
              </a:rPr>
              <a:t>Bridges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pic>
        <p:nvPicPr>
          <p:cNvPr id="43011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371600"/>
            <a:ext cx="12441238" cy="807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: Rounded Corners 4"/>
          <p:cNvSpPr/>
          <p:nvPr/>
        </p:nvSpPr>
        <p:spPr>
          <a:xfrm>
            <a:off x="2743200" y="304800"/>
            <a:ext cx="6324600" cy="83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panose="020F0502020204030204" charset="0"/>
                <a:ea typeface="+mn-ea"/>
                <a:cs typeface="Andalus" panose="02020603050405020304" pitchFamily="18" charset="-78"/>
              </a:rPr>
              <a:t>Bridges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pic>
        <p:nvPicPr>
          <p:cNvPr id="45059" name="Picture 1" descr="A construction site with pillars and scaffolding&#10;&#10;AI-generated content may be incorrect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295400"/>
            <a:ext cx="12441238" cy="815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: Rounded Corners 4"/>
          <p:cNvSpPr/>
          <p:nvPr/>
        </p:nvSpPr>
        <p:spPr>
          <a:xfrm>
            <a:off x="2743200" y="304800"/>
            <a:ext cx="6324600" cy="83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panose="020F0502020204030204" charset="0"/>
                <a:ea typeface="+mn-ea"/>
                <a:cs typeface="Andalus" panose="02020603050405020304" pitchFamily="18" charset="-78"/>
              </a:rPr>
              <a:t>Bridges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pic>
        <p:nvPicPr>
          <p:cNvPr id="47107" name="Picture 1" descr="A construction site with workers&#10;&#10;AI-generated content may be incorrect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371600"/>
            <a:ext cx="12441238" cy="813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: Rounded Corners 4"/>
          <p:cNvSpPr/>
          <p:nvPr/>
        </p:nvSpPr>
        <p:spPr>
          <a:xfrm>
            <a:off x="2895600" y="228600"/>
            <a:ext cx="6324600" cy="83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panose="020F0502020204030204" charset="0"/>
                <a:ea typeface="+mn-ea"/>
                <a:cs typeface="Andalus" panose="02020603050405020304" pitchFamily="18" charset="-78"/>
              </a:rPr>
              <a:t>Box Culvert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pic>
        <p:nvPicPr>
          <p:cNvPr id="49155" name="Picture 2" descr="A construction site with a lake&#10;&#10;AI-generated content may be incorrect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295400"/>
            <a:ext cx="12441238" cy="815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: Rounded Corners 4"/>
          <p:cNvSpPr/>
          <p:nvPr/>
        </p:nvSpPr>
        <p:spPr>
          <a:xfrm>
            <a:off x="2743200" y="304800"/>
            <a:ext cx="6324600" cy="83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panose="020F0502020204030204" charset="0"/>
                <a:ea typeface="+mn-ea"/>
                <a:cs typeface="Andalus" panose="02020603050405020304" pitchFamily="18" charset="-78"/>
              </a:rPr>
              <a:t>Box Culvert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pic>
        <p:nvPicPr>
          <p:cNvPr id="51203" name="Picture 2" descr="A bridge being built in the middle of a dirt road&#10;&#10;AI-generated content may be incorrect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295400"/>
            <a:ext cx="12441238" cy="8245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: Rounded Corners 4"/>
          <p:cNvSpPr/>
          <p:nvPr/>
        </p:nvSpPr>
        <p:spPr>
          <a:xfrm>
            <a:off x="2743200" y="304800"/>
            <a:ext cx="6324600" cy="83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panose="020F0502020204030204" charset="0"/>
                <a:ea typeface="+mn-ea"/>
                <a:cs typeface="Andalus" panose="02020603050405020304" pitchFamily="18" charset="-78"/>
              </a:rPr>
              <a:t>Bridges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pic>
        <p:nvPicPr>
          <p:cNvPr id="53251" name="Picture 1" descr="A group of people standing next to a metal structure&#10;&#10;AI-generated content may be incorrect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0" y="1295400"/>
            <a:ext cx="12458700" cy="800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: Rounded Corners 1"/>
          <p:cNvSpPr/>
          <p:nvPr/>
        </p:nvSpPr>
        <p:spPr>
          <a:xfrm>
            <a:off x="2743200" y="304800"/>
            <a:ext cx="6324600" cy="83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panose="020F0502020204030204" charset="0"/>
                <a:ea typeface="+mn-ea"/>
                <a:cs typeface="Andalus" panose="02020603050405020304" pitchFamily="18" charset="-78"/>
              </a:rPr>
              <a:t>Bridges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pic>
        <p:nvPicPr>
          <p:cNvPr id="55299" name="Picture 3" descr="A group of men working on a construction site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295400"/>
            <a:ext cx="12344400" cy="815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: Rounded Corners 4"/>
          <p:cNvSpPr/>
          <p:nvPr/>
        </p:nvSpPr>
        <p:spPr>
          <a:xfrm>
            <a:off x="2743200" y="304800"/>
            <a:ext cx="6324600" cy="83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panose="020F0502020204030204" charset="0"/>
                <a:ea typeface="+mn-ea"/>
                <a:cs typeface="Andalus" panose="02020603050405020304" pitchFamily="18" charset="-78"/>
              </a:rPr>
              <a:t>Bridges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pic>
        <p:nvPicPr>
          <p:cNvPr id="57347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295400"/>
            <a:ext cx="12365038" cy="8245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: Rounded Corners 4"/>
          <p:cNvSpPr/>
          <p:nvPr/>
        </p:nvSpPr>
        <p:spPr>
          <a:xfrm>
            <a:off x="2743200" y="304800"/>
            <a:ext cx="6324600" cy="83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panose="020F0502020204030204" charset="0"/>
                <a:ea typeface="+mn-ea"/>
                <a:cs typeface="Andalus" panose="02020603050405020304" pitchFamily="18" charset="-78"/>
              </a:rPr>
              <a:t>Bridges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pic>
        <p:nvPicPr>
          <p:cNvPr id="59395" name="Picture 1" descr="A bridge with pillars on the side&#10;&#10;AI-generated content may be incorrect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295400"/>
            <a:ext cx="12441238" cy="8226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Box 8"/>
          <p:cNvSpPr txBox="1"/>
          <p:nvPr/>
        </p:nvSpPr>
        <p:spPr>
          <a:xfrm>
            <a:off x="723900" y="1219200"/>
            <a:ext cx="9856470" cy="74777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Construction of Road Include : </a:t>
            </a:r>
            <a:endParaRPr lang="en-US" altLang="en-US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eaLnBrk="1" hangingPunct="1">
              <a:buNone/>
            </a:pPr>
            <a:r>
              <a:rPr lang="en-US" altLang="en-US" sz="2400" dirty="0">
                <a:latin typeface="Trebuchet MS" panose="020B0603020202020204" pitchFamily="34" charset="0"/>
              </a:rPr>
              <a:t>Part2 :Earthwork ( Cut – Fill – subgrade-Structural Excavations for Bridges &amp; Culverts )</a:t>
            </a:r>
            <a:endParaRPr lang="en-US" altLang="en-US" sz="2400" dirty="0">
              <a:latin typeface="Trebuchet MS" panose="020B0603020202020204" pitchFamily="34" charset="0"/>
            </a:endParaRPr>
          </a:p>
          <a:p>
            <a:pPr eaLnBrk="1" hangingPunct="1">
              <a:buNone/>
            </a:pPr>
            <a:endParaRPr lang="en-US" altLang="en-US" sz="2400" dirty="0">
              <a:latin typeface="Trebuchet MS" panose="020B0603020202020204" pitchFamily="34" charset="0"/>
            </a:endParaRPr>
          </a:p>
          <a:p>
            <a:pPr eaLnBrk="1" hangingPunct="1">
              <a:buNone/>
            </a:pPr>
            <a:r>
              <a:rPr lang="en-US" altLang="en-US" sz="2400" dirty="0">
                <a:latin typeface="Trebuchet MS" panose="020B0603020202020204" pitchFamily="34" charset="0"/>
              </a:rPr>
              <a:t>Part3 : Aggregate Base Course</a:t>
            </a:r>
            <a:endParaRPr lang="en-US" altLang="en-US" sz="2400" dirty="0">
              <a:latin typeface="Trebuchet MS" panose="020B0603020202020204" pitchFamily="34" charset="0"/>
            </a:endParaRPr>
          </a:p>
          <a:p>
            <a:pPr eaLnBrk="1" hangingPunct="1">
              <a:buNone/>
            </a:pPr>
            <a:endParaRPr lang="en-US" altLang="en-US" sz="2400" dirty="0">
              <a:latin typeface="Trebuchet MS" panose="020B0603020202020204" pitchFamily="34" charset="0"/>
            </a:endParaRPr>
          </a:p>
          <a:p>
            <a:pPr eaLnBrk="1" hangingPunct="1">
              <a:buNone/>
            </a:pPr>
            <a:r>
              <a:rPr lang="en-US" altLang="en-US" sz="2400" dirty="0">
                <a:latin typeface="Trebuchet MS" panose="020B0603020202020204" pitchFamily="34" charset="0"/>
              </a:rPr>
              <a:t>Part4 : Bituminous Construction (Bituminous Primer Coat, MC-1-</a:t>
            </a:r>
            <a:r>
              <a:rPr lang="en-US" altLang="en-US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 Bituminous  Base Course Superpave PG(76-10) -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Bituminous  Wearing Course Superpave PG(76-10) )</a:t>
            </a:r>
            <a:endParaRPr lang="en-US" altLang="en-US" sz="24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n-US" altLang="en-US" sz="2400" dirty="0">
              <a:latin typeface="Trebuchet MS" panose="020B0603020202020204" pitchFamily="34" charset="0"/>
            </a:endParaRPr>
          </a:p>
          <a:p>
            <a:pPr eaLnBrk="1" hangingPunct="1">
              <a:buNone/>
            </a:pPr>
            <a:r>
              <a:rPr lang="en-US" altLang="en-US" sz="2400" dirty="0">
                <a:latin typeface="Trebuchet MS" panose="020B0603020202020204" pitchFamily="34" charset="0"/>
              </a:rPr>
              <a:t>Part5 : Concrete, Steel and Structure (3 Valley Bridge – 12 Box culverts)</a:t>
            </a:r>
            <a:endParaRPr lang="en-US" altLang="en-US" sz="2400" dirty="0">
              <a:latin typeface="Trebuchet MS" panose="020B0603020202020204" pitchFamily="34" charset="0"/>
            </a:endParaRPr>
          </a:p>
          <a:p>
            <a:pPr eaLnBrk="1" hangingPunct="1">
              <a:buNone/>
            </a:pPr>
            <a:endParaRPr lang="en-US" altLang="en-US" sz="2400" dirty="0">
              <a:latin typeface="Trebuchet MS" panose="020B0603020202020204" pitchFamily="34" charset="0"/>
            </a:endParaRPr>
          </a:p>
          <a:p>
            <a:pPr eaLnBrk="1" hangingPunct="1">
              <a:buNone/>
            </a:pPr>
            <a:r>
              <a:rPr lang="en-US" altLang="en-US" sz="2400" dirty="0">
                <a:latin typeface="Trebuchet MS" panose="020B0603020202020204" pitchFamily="34" charset="0"/>
              </a:rPr>
              <a:t>Part6 : Incidental Construction(New Jersey Concrete Barrier, Curbstone, Catch Basin, Manholes, Inlets And Drainage Grates, Riprap And Slope Protection)</a:t>
            </a:r>
            <a:endParaRPr lang="en-US" altLang="en-US" sz="2400" dirty="0">
              <a:latin typeface="Trebuchet MS" panose="020B0603020202020204" pitchFamily="34" charset="0"/>
            </a:endParaRPr>
          </a:p>
          <a:p>
            <a:pPr eaLnBrk="1" hangingPunct="1">
              <a:buNone/>
            </a:pPr>
            <a:endParaRPr lang="en-US" altLang="en-US" sz="2400" dirty="0">
              <a:latin typeface="Trebuchet MS" panose="020B0603020202020204" pitchFamily="34" charset="0"/>
            </a:endParaRPr>
          </a:p>
          <a:p>
            <a:pPr eaLnBrk="1" hangingPunct="1">
              <a:buNone/>
            </a:pPr>
            <a:r>
              <a:rPr lang="en-US" altLang="en-US" sz="2400" dirty="0">
                <a:latin typeface="Trebuchet MS" panose="020B0603020202020204" pitchFamily="34" charset="0"/>
              </a:rPr>
              <a:t>Part7 : Roadway Lighting </a:t>
            </a:r>
            <a:endParaRPr lang="en-US" altLang="en-US" sz="2400" dirty="0">
              <a:latin typeface="Trebuchet MS" panose="020B0603020202020204" pitchFamily="34" charset="0"/>
            </a:endParaRPr>
          </a:p>
          <a:p>
            <a:pPr eaLnBrk="1" hangingPunct="1">
              <a:buNone/>
            </a:pPr>
            <a:endParaRPr lang="en-US" altLang="en-US" sz="2400" dirty="0">
              <a:latin typeface="Trebuchet MS" panose="020B0603020202020204" pitchFamily="34" charset="0"/>
            </a:endParaRPr>
          </a:p>
          <a:p>
            <a:pPr eaLnBrk="1" hangingPunct="1">
              <a:buNone/>
            </a:pPr>
            <a:r>
              <a:rPr lang="en-US" altLang="en-US" sz="2400" dirty="0">
                <a:latin typeface="Trebuchet MS" panose="020B0603020202020204" pitchFamily="34" charset="0"/>
              </a:rPr>
              <a:t>Part9 : Traffic Control Devices (Road Marking And Traffic Signs)</a:t>
            </a:r>
            <a:endParaRPr lang="en-US" altLang="en-US" sz="2400" b="1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381000"/>
            <a:ext cx="2971800" cy="5699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Description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: Rounded Corners 4"/>
          <p:cNvSpPr/>
          <p:nvPr/>
        </p:nvSpPr>
        <p:spPr>
          <a:xfrm>
            <a:off x="2743200" y="304800"/>
            <a:ext cx="6324600" cy="83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panose="020F0502020204030204" charset="0"/>
                <a:ea typeface="+mn-ea"/>
                <a:cs typeface="Andalus" panose="02020603050405020304" pitchFamily="18" charset="-78"/>
              </a:rPr>
              <a:t>Bridges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pic>
        <p:nvPicPr>
          <p:cNvPr id="61443" name="Picture 1" descr="Long shot of a concrete wall&#10;&#10;AI-generated content may be incorrect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371600"/>
            <a:ext cx="12365038" cy="8204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: Rounded Corners 4"/>
          <p:cNvSpPr/>
          <p:nvPr/>
        </p:nvSpPr>
        <p:spPr>
          <a:xfrm>
            <a:off x="2743200" y="304800"/>
            <a:ext cx="6324600" cy="83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panose="020F0502020204030204" charset="0"/>
                <a:ea typeface="+mn-ea"/>
                <a:cs typeface="Andalus" panose="02020603050405020304" pitchFamily="18" charset="-78"/>
              </a:rPr>
              <a:t>Crushers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pic>
        <p:nvPicPr>
          <p:cNvPr id="63491" name="Picture 1" descr="A large machine in a quarry&#10;&#10;AI-generated content may be incorrect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371600"/>
            <a:ext cx="12441238" cy="818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: Rounded Corners 4"/>
          <p:cNvSpPr/>
          <p:nvPr/>
        </p:nvSpPr>
        <p:spPr>
          <a:xfrm>
            <a:off x="2743200" y="304800"/>
            <a:ext cx="6324600" cy="83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panose="020F0502020204030204" charset="0"/>
                <a:ea typeface="Calibri" panose="020F0502020204030204" charset="0"/>
                <a:cs typeface="Andalus" panose="02020603050405020304" pitchFamily="18" charset="-78"/>
              </a:rPr>
              <a:t>Asphalt Plant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pic>
        <p:nvPicPr>
          <p:cNvPr id="65539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1154113"/>
            <a:ext cx="12573000" cy="8283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: Rounded Corners 1"/>
          <p:cNvSpPr/>
          <p:nvPr/>
        </p:nvSpPr>
        <p:spPr>
          <a:xfrm>
            <a:off x="2667000" y="1750060"/>
            <a:ext cx="5325745" cy="418211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 of presentation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7" name="Picture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3400" y="1828800"/>
            <a:ext cx="11575415" cy="6666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810000" y="1038225"/>
            <a:ext cx="3832225" cy="4778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General Location</a:t>
            </a:r>
            <a:endParaRPr kumimoji="0" lang="en-US" sz="2500" b="0" i="0" u="none" strike="noStrike" kern="1200" cap="none" spc="0" normalizeH="0" baseline="0" noProof="0" dirty="0">
              <a:ln w="0"/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: Rounded Corners 1"/>
          <p:cNvSpPr/>
          <p:nvPr/>
        </p:nvSpPr>
        <p:spPr>
          <a:xfrm>
            <a:off x="2514600" y="381000"/>
            <a:ext cx="69342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Original Scope of Work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sp>
        <p:nvSpPr>
          <p:cNvPr id="13315" name="TextBox 3"/>
          <p:cNvSpPr txBox="1"/>
          <p:nvPr/>
        </p:nvSpPr>
        <p:spPr>
          <a:xfrm>
            <a:off x="685800" y="1881188"/>
            <a:ext cx="9448800" cy="7110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Low" eaLnBrk="1" hangingPunct="1">
              <a:buNone/>
            </a:pPr>
            <a:r>
              <a:rPr lang="en-US" altLang="en-US" sz="2400" dirty="0">
                <a:latin typeface="Trebuchet MS" panose="020B0603020202020204" pitchFamily="34" charset="0"/>
              </a:rPr>
              <a:t>The Original Scope of Work includes the completion of the Jeddah-Makkah direct road from station (53+525) to station (64+500) according to Design plans, with the intersection with the Fourth Ring Road at the station (65+500).</a:t>
            </a:r>
            <a:endParaRPr lang="en-US" altLang="en-US" sz="2400" dirty="0">
              <a:latin typeface="Trebuchet MS" panose="020B0603020202020204" pitchFamily="34" charset="0"/>
            </a:endParaRPr>
          </a:p>
          <a:p>
            <a:pPr algn="justLow" eaLnBrk="1" hangingPunct="1">
              <a:buNone/>
            </a:pPr>
            <a:endParaRPr lang="en-US" altLang="en-US" sz="2400" b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Low" eaLnBrk="1" hangingPunct="1">
              <a:buNone/>
            </a:pPr>
            <a:r>
              <a:rPr lang="en-US" altLang="en-US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Length = 12.00 KM.</a:t>
            </a:r>
            <a:endParaRPr lang="en-US" altLang="en-US" sz="24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Low" eaLnBrk="1" hangingPunct="1">
              <a:buNone/>
            </a:pPr>
            <a:r>
              <a:rPr lang="en-US" altLang="en-US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Right of way : 100 m</a:t>
            </a:r>
            <a:endParaRPr lang="en-US" altLang="en-US" sz="24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Low" eaLnBrk="1" hangingPunct="1">
              <a:buNone/>
            </a:pPr>
            <a:r>
              <a:rPr lang="en-US" altLang="en-US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dualization ( Every side 4 lane &amp; 2 shoulders)</a:t>
            </a:r>
            <a:endParaRPr lang="en-US" altLang="en-US" sz="24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Low" eaLnBrk="1" hangingPunct="1">
              <a:buNone/>
            </a:pPr>
            <a:endParaRPr lang="en-US" altLang="en-US" sz="24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Low" eaLnBrk="1" hangingPunct="1">
              <a:buNone/>
            </a:pPr>
            <a:r>
              <a:rPr lang="en-US" altLang="en-US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pavement  layers:</a:t>
            </a:r>
            <a:endParaRPr lang="en-US" altLang="en-US" sz="24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Low" eaLnBrk="1" hangingPunct="1">
              <a:buNone/>
            </a:pPr>
            <a:r>
              <a:rPr lang="en-US" altLang="en-US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sub grade : 30Cm</a:t>
            </a:r>
            <a:endParaRPr lang="ar-SA" altLang="en-US" sz="2400" dirty="0">
              <a:latin typeface="Trebuchet MS" panose="020B0603020202020204" pitchFamily="34" charset="0"/>
              <a:cs typeface="Calibri Light" panose="020F0302020204030204" pitchFamily="34" charset="0"/>
            </a:endParaRPr>
          </a:p>
          <a:p>
            <a:pPr algn="justLow" eaLnBrk="1" hangingPunct="1">
              <a:buNone/>
            </a:pPr>
            <a:r>
              <a:rPr lang="en-US" alt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  <a:t>Aggregate Base course : 30 cm</a:t>
            </a:r>
            <a:endParaRPr lang="en-US" altLang="en-US" sz="2400" dirty="0">
              <a:latin typeface="Trebuchet MS" panose="020B0603020202020204" pitchFamily="34" charset="0"/>
              <a:cs typeface="Calibri Light" panose="020F0302020204030204" pitchFamily="34" charset="0"/>
            </a:endParaRPr>
          </a:p>
          <a:p>
            <a:pPr algn="justLow" eaLnBrk="1" hangingPunct="1">
              <a:buNone/>
            </a:pPr>
            <a:r>
              <a:rPr lang="en-US" alt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  <a:t>Bituminous  Base Course  :  20 Cm</a:t>
            </a:r>
            <a:endParaRPr lang="en-US" altLang="en-US" sz="2400" dirty="0">
              <a:latin typeface="Trebuchet MS" panose="020B0603020202020204" pitchFamily="34" charset="0"/>
              <a:cs typeface="Calibri Light" panose="020F0302020204030204" pitchFamily="34" charset="0"/>
            </a:endParaRPr>
          </a:p>
          <a:p>
            <a:pPr algn="justLow" eaLnBrk="1" hangingPunct="1">
              <a:buNone/>
            </a:pPr>
            <a:r>
              <a:rPr lang="en-US" alt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  <a:t>Bituminous  Wearing Course  :  5Cm</a:t>
            </a:r>
            <a:endParaRPr lang="en-US" altLang="en-US" sz="2400" dirty="0">
              <a:latin typeface="Trebuchet MS" panose="020B0603020202020204" pitchFamily="34" charset="0"/>
              <a:cs typeface="Calibri Light" panose="020F0302020204030204" pitchFamily="34" charset="0"/>
            </a:endParaRPr>
          </a:p>
          <a:p>
            <a:pPr algn="justLow" eaLnBrk="1" hangingPunct="1">
              <a:buNone/>
            </a:pPr>
            <a:endParaRPr lang="en-US" altLang="en-US" sz="2400" b="1" dirty="0">
              <a:latin typeface="Trebuchet MS" panose="020B0603020202020204" pitchFamily="34" charset="0"/>
              <a:cs typeface="Calibri Light" panose="020F0302020204030204" pitchFamily="34" charset="0"/>
            </a:endParaRPr>
          </a:p>
          <a:p>
            <a:pPr algn="justLow" eaLnBrk="1" hangingPunct="1">
              <a:buNone/>
            </a:pPr>
            <a:endParaRPr lang="en-US" altLang="en-US" sz="2400" b="1" dirty="0">
              <a:latin typeface="Trebuchet MS" panose="020B0603020202020204" pitchFamily="34" charset="0"/>
              <a:cs typeface="Calibri Light" panose="020F0302020204030204" pitchFamily="34" charset="0"/>
            </a:endParaRPr>
          </a:p>
          <a:p>
            <a:pPr algn="justLow" eaLnBrk="1" hangingPunct="1">
              <a:buNone/>
            </a:pPr>
            <a:endParaRPr lang="en-US" altLang="en-US" sz="2400" b="1" dirty="0">
              <a:latin typeface="Trebuchet MS" panose="020B0603020202020204" pitchFamily="34" charset="0"/>
              <a:cs typeface="Calibri Light" panose="020F0302020204030204" pitchFamily="34" charset="0"/>
            </a:endParaRPr>
          </a:p>
          <a:p>
            <a:pPr algn="justLow" eaLnBrk="1" hangingPunct="1">
              <a:buNone/>
            </a:pPr>
            <a:endParaRPr lang="en-US" altLang="en-US" sz="2400" b="1" dirty="0">
              <a:latin typeface="Trebuchet MS" panose="020B0603020202020204" pitchFamily="34" charset="0"/>
              <a:cs typeface="Calibri Light" panose="020F0302020204030204" pitchFamily="34" charset="0"/>
            </a:endParaRPr>
          </a:p>
          <a:p>
            <a:pPr algn="justLow" eaLnBrk="1" hangingPunct="1">
              <a:buNone/>
            </a:pPr>
            <a:endParaRPr lang="en-US" altLang="en-US" sz="2400" b="1" dirty="0">
              <a:latin typeface="Trebuchet MS" panose="020B0603020202020204" pitchFamily="34" charset="0"/>
              <a:ea typeface="Calibri Light" panose="020F0302020204030204" pitchFamily="34" charset="0"/>
            </a:endParaRPr>
          </a:p>
        </p:txBody>
      </p:sp>
      <p:sp>
        <p:nvSpPr>
          <p:cNvPr id="13316" name="Rectangle 5"/>
          <p:cNvSpPr/>
          <p:nvPr/>
        </p:nvSpPr>
        <p:spPr>
          <a:xfrm>
            <a:off x="152400" y="152400"/>
            <a:ext cx="128016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eaLnBrk="1" hangingPunct="1"/>
            <a:endParaRPr lang="en-US" altLang="en-US" dirty="0">
              <a:latin typeface="Trebuchet MS" panose="020B0603020202020204" pitchFamily="34" charset="0"/>
            </a:endParaRPr>
          </a:p>
        </p:txBody>
      </p:sp>
      <p:sp>
        <p:nvSpPr>
          <p:cNvPr id="13317" name="Rectangle 7"/>
          <p:cNvSpPr/>
          <p:nvPr/>
        </p:nvSpPr>
        <p:spPr>
          <a:xfrm>
            <a:off x="152400" y="609600"/>
            <a:ext cx="128016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defTabSz="914400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en-US" altLang="en-US" sz="800" dirty="0">
              <a:latin typeface="Arial" panose="020B0604020202020204" pitchFamily="34" charset="0"/>
              <a:cs typeface="Source Han Sans CN" charset="0"/>
            </a:endParaRPr>
          </a:p>
          <a:p>
            <a:pPr defTabSz="914400"/>
            <a:b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rPr>
            </a:b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Source Han Sans CN" charset="0"/>
            </a:endParaRPr>
          </a:p>
          <a:p>
            <a:pPr defTabSz="914400"/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Source Han Sans CN" charset="0"/>
            </a:endParaRPr>
          </a:p>
        </p:txBody>
      </p:sp>
      <p:sp>
        <p:nvSpPr>
          <p:cNvPr id="13318" name="Rectangle 8"/>
          <p:cNvSpPr/>
          <p:nvPr/>
        </p:nvSpPr>
        <p:spPr>
          <a:xfrm>
            <a:off x="152400" y="609600"/>
            <a:ext cx="128016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r" defTabSz="914400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5038725" algn="l"/>
              </a:tabLst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Source Han Sans CN" charset="0"/>
            </a:endParaRPr>
          </a:p>
          <a:p>
            <a:pPr algn="r" defTabSz="914400" rtl="1">
              <a:buNone/>
              <a:tabLst>
                <a:tab pos="5038725" algn="l"/>
              </a:tabLst>
            </a:pPr>
            <a:r>
              <a:rPr lang="ar-SA" altLang="en-US" sz="1200" dirty="0">
                <a:solidFill>
                  <a:srgbClr val="000000"/>
                </a:solidFill>
                <a:latin typeface="DIN NEXT™ ARABIC LIGHT" pitchFamily="34" charset="-78"/>
                <a:cs typeface="Source Han Sans CN" charset="0"/>
              </a:rPr>
              <a:t>	</a:t>
            </a:r>
            <a:endParaRPr lang="en-US" altLang="en-US" sz="800" dirty="0">
              <a:solidFill>
                <a:srgbClr val="000000"/>
              </a:solidFill>
              <a:latin typeface="Arial" panose="020B0604020202020204" pitchFamily="34" charset="0"/>
              <a:cs typeface="Source Han Sans CN" charset="0"/>
            </a:endParaRPr>
          </a:p>
          <a:p>
            <a:pPr algn="r" defTabSz="914400" rtl="1">
              <a:buNone/>
              <a:tabLst>
                <a:tab pos="5038725" algn="l"/>
              </a:tabLst>
            </a:pPr>
            <a:r>
              <a:rPr lang="ar-SA" altLang="en-US" sz="1200" dirty="0">
                <a:solidFill>
                  <a:srgbClr val="000000"/>
                </a:solidFill>
                <a:latin typeface="DIN NEXT™ ARABIC LIGHT" pitchFamily="34" charset="-78"/>
                <a:cs typeface="Source Han Sans CN" charset="0"/>
              </a:rPr>
              <a:t>	</a:t>
            </a:r>
            <a:endParaRPr lang="en-US" altLang="en-US" sz="800" dirty="0">
              <a:solidFill>
                <a:srgbClr val="000000"/>
              </a:solidFill>
              <a:latin typeface="Arial" panose="020B0604020202020204" pitchFamily="34" charset="0"/>
              <a:cs typeface="Source Han Sans CN" charset="0"/>
            </a:endParaRPr>
          </a:p>
          <a:p>
            <a:pPr algn="r" defTabSz="914400" rtl="1">
              <a:buNone/>
              <a:tabLst>
                <a:tab pos="5038725" algn="l"/>
              </a:tabLst>
            </a:pPr>
            <a:r>
              <a:rPr lang="ar-SA" altLang="en-US" sz="1200" dirty="0">
                <a:solidFill>
                  <a:srgbClr val="000000"/>
                </a:solidFill>
                <a:latin typeface="DIN NEXT™ ARABIC LIGHT" pitchFamily="34" charset="-78"/>
                <a:cs typeface="Source Han Sans CN" charset="0"/>
              </a:rPr>
              <a:t>	</a:t>
            </a:r>
            <a:endParaRPr lang="ar-SA" altLang="en-US" dirty="0">
              <a:solidFill>
                <a:srgbClr val="000000"/>
              </a:solidFill>
              <a:latin typeface="Arial" panose="020B0604020202020204" pitchFamily="34" charset="0"/>
              <a:ea typeface="Source Han Sans CN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: Rounded Corners 1"/>
          <p:cNvSpPr/>
          <p:nvPr/>
        </p:nvSpPr>
        <p:spPr>
          <a:xfrm>
            <a:off x="2514600" y="381000"/>
            <a:ext cx="69342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Sub-Contracts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828800"/>
          <a:ext cx="9753600" cy="563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876"/>
                <a:gridCol w="4532523"/>
                <a:gridCol w="1941878"/>
                <a:gridCol w="2776322"/>
              </a:tblGrid>
              <a:tr h="122297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500">
                          <a:effectLst/>
                        </a:rPr>
                        <a:t>Scope of Work</a:t>
                      </a:r>
                      <a:endParaRPr lang="en-US" sz="25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500">
                          <a:effectLst/>
                        </a:rPr>
                        <a:t>Value US$</a:t>
                      </a:r>
                      <a:endParaRPr lang="en-US" sz="25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500">
                          <a:effectLst/>
                        </a:rPr>
                        <a:t>Subcontractor Name</a:t>
                      </a:r>
                      <a:endParaRPr lang="en-US" sz="25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/>
                </a:tc>
              </a:tr>
              <a:tr h="220791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500">
                          <a:effectLst/>
                        </a:rPr>
                        <a:t>1</a:t>
                      </a:r>
                      <a:endParaRPr lang="en-US" sz="25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500" dirty="0">
                          <a:effectLst/>
                        </a:rPr>
                        <a:t>New Jersey concrete barriers</a:t>
                      </a:r>
                      <a:endParaRPr lang="en-US" sz="25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500">
                          <a:effectLst/>
                        </a:rPr>
                        <a:t>1,066,667</a:t>
                      </a:r>
                      <a:endParaRPr lang="en-US" sz="25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500">
                          <a:effectLst/>
                        </a:rPr>
                        <a:t>Nahdat Al-Ejtizaz Contracting </a:t>
                      </a:r>
                      <a:endParaRPr lang="en-US" sz="25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/>
                </a:tc>
              </a:tr>
              <a:tr h="220791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500">
                          <a:effectLst/>
                        </a:rPr>
                        <a:t>2</a:t>
                      </a:r>
                      <a:endParaRPr lang="en-US" sz="25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500" dirty="0">
                          <a:effectLst/>
                        </a:rPr>
                        <a:t>Execution of bridges and culverts</a:t>
                      </a:r>
                      <a:endParaRPr lang="en-US" sz="25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500" dirty="0">
                          <a:effectLst/>
                        </a:rPr>
                        <a:t>4,000,000</a:t>
                      </a:r>
                      <a:endParaRPr lang="en-US" sz="25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500" dirty="0">
                          <a:effectLst/>
                        </a:rPr>
                        <a:t>Rukn Al-Tameer Company</a:t>
                      </a:r>
                      <a:endParaRPr lang="en-US" sz="25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: Rounded Corners 1"/>
          <p:cNvSpPr/>
          <p:nvPr/>
        </p:nvSpPr>
        <p:spPr>
          <a:xfrm>
            <a:off x="2209800" y="228600"/>
            <a:ext cx="69342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Human Resources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600200"/>
            <a:ext cx="9347200" cy="7086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600200"/>
          <a:ext cx="9347200" cy="7571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8689"/>
                <a:gridCol w="4612606"/>
                <a:gridCol w="3935905"/>
              </a:tblGrid>
              <a:tr h="12662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025" marR="73025" marT="18415" marB="18415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effectLst/>
                        </a:rPr>
                        <a:t>Number of Resources on the project  (related to your company only)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/>
                </a:tc>
              </a:tr>
              <a:tr h="4850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effectLst/>
                        </a:rPr>
                        <a:t>Management &amp; Administration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/>
                </a:tc>
              </a:tr>
              <a:tr h="4850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effectLst/>
                        </a:rPr>
                        <a:t>Project Cost &amp; Scheduling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/>
                </a:tc>
              </a:tr>
              <a:tr h="4850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effectLst/>
                        </a:rPr>
                        <a:t>Project Managers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/>
                </a:tc>
              </a:tr>
              <a:tr h="4850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effectLst/>
                        </a:rPr>
                        <a:t>Senior Design Engineers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/>
                </a:tc>
              </a:tr>
              <a:tr h="4850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effectLst/>
                        </a:rPr>
                        <a:t>Design Engineers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/>
                </a:tc>
              </a:tr>
              <a:tr h="4850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effectLst/>
                        </a:rPr>
                        <a:t>Project Engineers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/>
                </a:tc>
              </a:tr>
              <a:tr h="485027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HSE Manager/Officer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/>
                </a:tc>
              </a:tr>
              <a:tr h="4850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effectLst/>
                        </a:rPr>
                        <a:t>Procurement Personnel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/>
                </a:tc>
              </a:tr>
              <a:tr h="4850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effectLst/>
                        </a:rPr>
                        <a:t>Quality Department Personnel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/>
                </a:tc>
              </a:tr>
              <a:tr h="4850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</a:rPr>
                        <a:t>Construction Supervisors</a:t>
                      </a:r>
                      <a:endParaRPr lang="en-US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/>
                </a:tc>
              </a:tr>
              <a:tr h="4850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11</a:t>
                      </a:r>
                      <a:endParaRPr lang="en-US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</a:rPr>
                        <a:t>Construction Skilled Labor</a:t>
                      </a:r>
                      <a:endParaRPr lang="en-US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</a:rPr>
                        <a:t>145</a:t>
                      </a:r>
                      <a:endParaRPr lang="en-US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/>
                </a:tc>
              </a:tr>
              <a:tr h="4850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12</a:t>
                      </a:r>
                      <a:endParaRPr lang="en-US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</a:rPr>
                        <a:t>Construction Unskilled Labor</a:t>
                      </a:r>
                      <a:endParaRPr lang="en-US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effectLst/>
                        </a:rPr>
                        <a:t>10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/>
                </a:tc>
              </a:tr>
              <a:tr h="485027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Total</a:t>
                      </a:r>
                      <a:endParaRPr lang="en-US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effectLst/>
                        </a:rPr>
                        <a:t>173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18415" marB="1841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: Rounded Corners 1"/>
          <p:cNvSpPr/>
          <p:nvPr/>
        </p:nvSpPr>
        <p:spPr>
          <a:xfrm>
            <a:off x="2209800" y="228600"/>
            <a:ext cx="396240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List Of Equipment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graphicFrame>
        <p:nvGraphicFramePr>
          <p:cNvPr id="17411" name="Table 17410"/>
          <p:cNvGraphicFramePr/>
          <p:nvPr/>
        </p:nvGraphicFramePr>
        <p:xfrm>
          <a:off x="1066800" y="914400"/>
          <a:ext cx="8534400" cy="8405813"/>
        </p:xfrm>
        <a:graphic>
          <a:graphicData uri="http://schemas.openxmlformats.org/drawingml/2006/table">
            <a:tbl>
              <a:tblPr/>
              <a:tblGrid>
                <a:gridCol w="728663"/>
                <a:gridCol w="4211637"/>
                <a:gridCol w="3594100"/>
              </a:tblGrid>
              <a:tr h="38100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 </a:t>
                      </a:r>
                      <a:endParaRPr lang="en-US" sz="1500" b="1" dirty="0">
                        <a:solidFill>
                          <a:srgbClr val="FFFFFF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 anchor="b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Description</a:t>
                      </a:r>
                      <a:endParaRPr lang="en-US" sz="1500" b="1" dirty="0">
                        <a:solidFill>
                          <a:srgbClr val="FFFFFF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 anchor="b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Number</a:t>
                      </a:r>
                      <a:endParaRPr lang="en-US" sz="1500" b="1" dirty="0">
                        <a:solidFill>
                          <a:srgbClr val="FFFFFF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560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1</a:t>
                      </a:r>
                      <a:endParaRPr lang="en-US" sz="1500" b="1" dirty="0">
                        <a:solidFill>
                          <a:srgbClr val="FFFFFF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Bulldozer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8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2</a:t>
                      </a:r>
                      <a:endParaRPr lang="en-US" sz="1500" b="1" dirty="0">
                        <a:solidFill>
                          <a:srgbClr val="FFFFFF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Grader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3</a:t>
                      </a:r>
                      <a:endParaRPr lang="en-US" sz="1500" b="1" dirty="0">
                        <a:solidFill>
                          <a:srgbClr val="FFFFFF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Excavator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12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4</a:t>
                      </a:r>
                      <a:endParaRPr lang="en-US" sz="1500" b="1" dirty="0">
                        <a:solidFill>
                          <a:srgbClr val="FFFFFF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Roller Compactor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11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endParaRPr lang="en-US" sz="1500" b="1" dirty="0">
                        <a:solidFill>
                          <a:srgbClr val="FFFFFF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Water Tanker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8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  <a:endParaRPr lang="en-US" sz="1500" b="1" dirty="0">
                        <a:solidFill>
                          <a:srgbClr val="FFFFFF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Loader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7</a:t>
                      </a:r>
                      <a:endParaRPr lang="en-US" sz="1500" b="1" dirty="0">
                        <a:solidFill>
                          <a:srgbClr val="FFFFFF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Truck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48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8</a:t>
                      </a:r>
                      <a:endParaRPr lang="en-US" sz="1500" b="1" dirty="0">
                        <a:solidFill>
                          <a:srgbClr val="FFFFFF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Crane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9</a:t>
                      </a:r>
                      <a:endParaRPr lang="en-US" sz="1500" b="1" dirty="0">
                        <a:solidFill>
                          <a:srgbClr val="FFFFFF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Concrete Pump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3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10</a:t>
                      </a:r>
                      <a:endParaRPr lang="en-US" sz="1500" b="1" dirty="0">
                        <a:solidFill>
                          <a:srgbClr val="FFFFFF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Concrete Mixer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10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11</a:t>
                      </a:r>
                      <a:endParaRPr lang="en-US" sz="1500" b="1" dirty="0">
                        <a:solidFill>
                          <a:srgbClr val="FFFFFF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Asphalt Paver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500" b="1" dirty="0">
                        <a:solidFill>
                          <a:srgbClr val="FFFFFF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Crusher 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500" b="1" dirty="0">
                        <a:solidFill>
                          <a:srgbClr val="FFFFFF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Concrete patch Plant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500" b="1" dirty="0">
                        <a:solidFill>
                          <a:srgbClr val="FFFFFF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Asphalt Patch Plant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500" b="1" dirty="0">
                        <a:solidFill>
                          <a:srgbClr val="FFFFFF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MC-1 Tanker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500" b="1" dirty="0">
                        <a:solidFill>
                          <a:srgbClr val="FFFFFF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Steel Roller Compactor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500" b="1" dirty="0">
                        <a:solidFill>
                          <a:srgbClr val="FFFFFF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Wheels</a:t>
                      </a:r>
                      <a:r>
                        <a:rPr lang="ar-SA" altLang="x-none" sz="15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15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Roller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500" b="1" dirty="0">
                        <a:solidFill>
                          <a:srgbClr val="FFFFFF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Small Loader 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500" b="1" dirty="0">
                        <a:solidFill>
                          <a:srgbClr val="FFFFFF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Fuel Tank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500" b="1" dirty="0">
                        <a:solidFill>
                          <a:srgbClr val="FFFFFF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Car Maintenance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  <a:tr h="506413">
                <a:tc gridSpan="2"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40080" eaLnBrk="1" hangingPunct="1">
                        <a:buNone/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Total</a:t>
                      </a:r>
                      <a:endParaRPr lang="en-US" sz="1500" b="1" dirty="0">
                        <a:solidFill>
                          <a:srgbClr val="FFFFFF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640080" eaLnBrk="1" hangingPunct="1">
                        <a:buNone/>
                      </a:pPr>
                      <a:r>
                        <a:rPr sz="15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140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6" marB="18416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Rectangle 12"/>
          <p:cNvSpPr/>
          <p:nvPr/>
        </p:nvSpPr>
        <p:spPr>
          <a:xfrm>
            <a:off x="3352800" y="152400"/>
            <a:ext cx="5029200" cy="5699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panose="020F0502020204030204" charset="0"/>
                <a:ea typeface="Calibri" panose="020F0502020204030204" charset="0"/>
                <a:cs typeface="Andalus" panose="02020603050405020304" pitchFamily="18" charset="-78"/>
              </a:rPr>
              <a:t>Typical Cross section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295400"/>
            <a:ext cx="10439400" cy="6629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2958</Words>
  <Application>WPS Presentation</Application>
  <PresentationFormat>A3 Paper (297x420 mm)</PresentationFormat>
  <Paragraphs>384</Paragraphs>
  <Slides>33</Slides>
  <Notes>29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53" baseType="lpstr">
      <vt:lpstr>Arial</vt:lpstr>
      <vt:lpstr>SimSun</vt:lpstr>
      <vt:lpstr>Wingdings</vt:lpstr>
      <vt:lpstr>Trebuchet MS</vt:lpstr>
      <vt:lpstr>Wingdings 3</vt:lpstr>
      <vt:lpstr>Times New Roman</vt:lpstr>
      <vt:lpstr>DejaVu Sans</vt:lpstr>
      <vt:lpstr>Calibri</vt:lpstr>
      <vt:lpstr>Tahoma</vt:lpstr>
      <vt:lpstr>Calibri Light</vt:lpstr>
      <vt:lpstr>Source Han Sans CN</vt:lpstr>
      <vt:lpstr>AMGDT</vt:lpstr>
      <vt:lpstr>DIN NEXT™ ARABIC LIGHT</vt:lpstr>
      <vt:lpstr>Arial Narrow</vt:lpstr>
      <vt:lpstr>Andalus</vt:lpstr>
      <vt:lpstr>Microsoft YaHei</vt:lpstr>
      <vt:lpstr>Arial Unicode MS</vt:lpstr>
      <vt:lpstr>Aldhabi</vt:lpstr>
      <vt:lpstr>Facet</vt:lpstr>
      <vt:lpstr>Excel.Chart.8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Samy</dc:creator>
  <cp:lastModifiedBy>pc</cp:lastModifiedBy>
  <cp:revision>58</cp:revision>
  <dcterms:created xsi:type="dcterms:W3CDTF">2025-12-04T10:55:30Z</dcterms:created>
  <dcterms:modified xsi:type="dcterms:W3CDTF">2025-12-07T15:56:09Z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822654A76F6047A29033FEC373AC9D30_13</vt:lpwstr>
  </property>
  <property fmtid="{D5CDD505-2E9C-101B-9397-08002B2CF9AE}" pid="3" name="KSOProductBuildVer">
    <vt:lpwstr>1033-12.2.0.23155</vt:lpwstr>
  </property>
</Properties>
</file>